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7"/>
  </p:notesMasterIdLst>
  <p:sldIdLst>
    <p:sldId id="258" r:id="rId3"/>
    <p:sldId id="280" r:id="rId4"/>
    <p:sldId id="257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1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489C5-A397-4997-9DB4-74D42BE31C06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569EFC-6A83-4333-BF4D-85E37C2CF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478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8E71-AFDE-4481-9AAD-CAAFF6AED7BA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D358-E9BD-4ADE-94D1-E2A73ADA0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581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8E71-AFDE-4481-9AAD-CAAFF6AED7BA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D358-E9BD-4ADE-94D1-E2A73ADA0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76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8E71-AFDE-4481-9AAD-CAAFF6AED7BA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D358-E9BD-4ADE-94D1-E2A73ADA0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601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8E71-AFDE-4481-9AAD-CAAFF6AED7BA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D358-E9BD-4ADE-94D1-E2A73ADA0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7798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8E71-AFDE-4481-9AAD-CAAFF6AED7BA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D358-E9BD-4ADE-94D1-E2A73ADA0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7099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8E71-AFDE-4481-9AAD-CAAFF6AED7BA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D358-E9BD-4ADE-94D1-E2A73ADA0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3922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8E71-AFDE-4481-9AAD-CAAFF6AED7BA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D358-E9BD-4ADE-94D1-E2A73ADA0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5303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8E71-AFDE-4481-9AAD-CAAFF6AED7BA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D358-E9BD-4ADE-94D1-E2A73ADA0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5079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8E71-AFDE-4481-9AAD-CAAFF6AED7BA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D358-E9BD-4ADE-94D1-E2A73ADA0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7088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8E71-AFDE-4481-9AAD-CAAFF6AED7BA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D358-E9BD-4ADE-94D1-E2A73ADA0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2237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8E71-AFDE-4481-9AAD-CAAFF6AED7BA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D358-E9BD-4ADE-94D1-E2A73ADA0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448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8E71-AFDE-4481-9AAD-CAAFF6AED7BA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D358-E9BD-4ADE-94D1-E2A73ADA0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8198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8E71-AFDE-4481-9AAD-CAAFF6AED7BA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D358-E9BD-4ADE-94D1-E2A73ADA0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0070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8E71-AFDE-4481-9AAD-CAAFF6AED7BA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D358-E9BD-4ADE-94D1-E2A73ADA0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998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8E71-AFDE-4481-9AAD-CAAFF6AED7BA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D358-E9BD-4ADE-94D1-E2A73ADA0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065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8E71-AFDE-4481-9AAD-CAAFF6AED7BA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D358-E9BD-4ADE-94D1-E2A73ADA0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318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8E71-AFDE-4481-9AAD-CAAFF6AED7BA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D358-E9BD-4ADE-94D1-E2A73ADA0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904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8E71-AFDE-4481-9AAD-CAAFF6AED7BA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D358-E9BD-4ADE-94D1-E2A73ADA0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564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8E71-AFDE-4481-9AAD-CAAFF6AED7BA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D358-E9BD-4ADE-94D1-E2A73ADA0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133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8E71-AFDE-4481-9AAD-CAAFF6AED7BA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D358-E9BD-4ADE-94D1-E2A73ADA0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777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8E71-AFDE-4481-9AAD-CAAFF6AED7BA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D358-E9BD-4ADE-94D1-E2A73ADA0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03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8E71-AFDE-4481-9AAD-CAAFF6AED7BA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D358-E9BD-4ADE-94D1-E2A73ADA0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201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F8E71-AFDE-4481-9AAD-CAAFF6AED7BA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1D358-E9BD-4ADE-94D1-E2A73ADA0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1315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F8E71-AFDE-4481-9AAD-CAAFF6AED7BA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1D358-E9BD-4ADE-94D1-E2A73ADA0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925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2317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B2EFD-405D-4551-8C51-19690C28BA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963339"/>
            <a:ext cx="7772400" cy="1213885"/>
          </a:xfrm>
        </p:spPr>
        <p:txBody>
          <a:bodyPr/>
          <a:lstStyle/>
          <a:p>
            <a:r>
              <a:rPr lang="en-US" b="1" dirty="0">
                <a:latin typeface="+mn-lt"/>
              </a:rPr>
              <a:t>Uzza and the Ark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76C0C0-B6C4-42E4-AE47-41970BC70F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358890"/>
            <a:ext cx="6858000" cy="609600"/>
          </a:xfrm>
        </p:spPr>
        <p:txBody>
          <a:bodyPr>
            <a:normAutofit/>
          </a:bodyPr>
          <a:lstStyle/>
          <a:p>
            <a:r>
              <a:rPr lang="en-US" sz="3200" b="1" dirty="0"/>
              <a:t>1 Chronicles 13</a:t>
            </a:r>
          </a:p>
        </p:txBody>
      </p:sp>
      <p:pic>
        <p:nvPicPr>
          <p:cNvPr id="1026" name="Picture 2" descr="Image result for uzzah and the ark">
            <a:extLst>
              <a:ext uri="{FF2B5EF4-FFF2-40B4-BE49-F238E27FC236}">
                <a16:creationId xmlns:a16="http://schemas.microsoft.com/office/drawing/2014/main" id="{FB5506E5-D429-4D1A-9F96-F258EE8945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938" y="3369156"/>
            <a:ext cx="4048125" cy="250507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5534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F7647-8BF4-404E-B67D-47E40385C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Lessons from Uzza and the Ark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CC8595-2A93-4729-9890-11848FC2BC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 Seriousness of God’s Authority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 Danger of Neglect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Sincerity Alone is Not Enough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Ignorance is No Excuse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God Honors Obedience</a:t>
            </a:r>
          </a:p>
        </p:txBody>
      </p:sp>
      <p:pic>
        <p:nvPicPr>
          <p:cNvPr id="4" name="Picture 2" descr="Image result for uzzah and the ark">
            <a:extLst>
              <a:ext uri="{FF2B5EF4-FFF2-40B4-BE49-F238E27FC236}">
                <a16:creationId xmlns:a16="http://schemas.microsoft.com/office/drawing/2014/main" id="{F720F01D-233C-4820-9ACE-F640DFCAC1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852" y="4640246"/>
            <a:ext cx="3150498" cy="1949602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43031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5795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34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1_Office Theme</vt:lpstr>
      <vt:lpstr>2_Office Theme</vt:lpstr>
      <vt:lpstr>PowerPoint Presentation</vt:lpstr>
      <vt:lpstr>Uzza and the Ark</vt:lpstr>
      <vt:lpstr>Lessons from Uzza and the Ark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Michael Hepner</cp:lastModifiedBy>
  <cp:revision>16</cp:revision>
  <dcterms:created xsi:type="dcterms:W3CDTF">2013-03-24T12:46:42Z</dcterms:created>
  <dcterms:modified xsi:type="dcterms:W3CDTF">2019-10-20T20:38:59Z</dcterms:modified>
</cp:coreProperties>
</file>