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8" r:id="rId2"/>
  </p:sldMasterIdLst>
  <p:notesMasterIdLst>
    <p:notesMasterId r:id="rId15"/>
  </p:notesMasterIdLst>
  <p:sldIdLst>
    <p:sldId id="276" r:id="rId3"/>
    <p:sldId id="409" r:id="rId4"/>
    <p:sldId id="410" r:id="rId5"/>
    <p:sldId id="411" r:id="rId6"/>
    <p:sldId id="412" r:id="rId7"/>
    <p:sldId id="413" r:id="rId8"/>
    <p:sldId id="414" r:id="rId9"/>
    <p:sldId id="415" r:id="rId10"/>
    <p:sldId id="416" r:id="rId11"/>
    <p:sldId id="417" r:id="rId12"/>
    <p:sldId id="267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2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14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99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32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2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05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23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27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9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75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80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8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74F90-EA8B-4AF3-9195-9097C138BF80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0C22B-2ACF-4DF7-A45D-DD6393C7A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797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HEB 10:23-25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FFFF00"/>
                </a:solidFill>
              </a:rPr>
              <a:t>Let us hold fast the profession of our faith without wavering; (for he is faithful that promised;)  </a:t>
            </a:r>
          </a:p>
          <a:p>
            <a:pPr marL="0" indent="0" algn="ctr">
              <a:buNone/>
            </a:pPr>
            <a:r>
              <a:rPr lang="en-US" sz="5200" b="1" dirty="0">
                <a:solidFill>
                  <a:srgbClr val="00B050"/>
                </a:solidFill>
              </a:rPr>
              <a:t>And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C00000"/>
                </a:solidFill>
              </a:rPr>
              <a:t>let us consider one another to provoke unto love and to good works: </a:t>
            </a:r>
            <a:r>
              <a:rPr lang="en-US" sz="3600" b="1" dirty="0"/>
              <a:t> </a:t>
            </a:r>
          </a:p>
          <a:p>
            <a:pPr marL="0" indent="0" algn="ctr">
              <a:buNone/>
            </a:pPr>
            <a:r>
              <a:rPr lang="en-US" sz="5200" b="1" dirty="0">
                <a:solidFill>
                  <a:srgbClr val="00B050"/>
                </a:solidFill>
              </a:rPr>
              <a:t>Where</a:t>
            </a: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 Not forsaking the assembling of ourselves together, as the manner of some is; but exhorting one another: and so much the more, as ye see the day approaching.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0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CONSIDERING ONE ANOTHER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who need to be obedient</a:t>
            </a:r>
          </a:p>
          <a:p>
            <a:r>
              <a:rPr lang="en-US" dirty="0"/>
              <a:t>Some who have fallen away</a:t>
            </a:r>
          </a:p>
          <a:p>
            <a:r>
              <a:rPr lang="en-US" dirty="0"/>
              <a:t>We Love you </a:t>
            </a:r>
          </a:p>
          <a:p>
            <a:pPr lvl="1"/>
            <a:r>
              <a:rPr lang="en-US" dirty="0"/>
              <a:t>Baptize you</a:t>
            </a:r>
          </a:p>
          <a:p>
            <a:pPr lvl="1"/>
            <a:r>
              <a:rPr lang="en-US" dirty="0"/>
              <a:t>Pray for you</a:t>
            </a:r>
          </a:p>
          <a:p>
            <a:pPr lvl="1"/>
            <a:r>
              <a:rPr lang="en-US" dirty="0"/>
              <a:t>Comfort you</a:t>
            </a:r>
          </a:p>
          <a:p>
            <a:pPr lvl="1"/>
            <a:r>
              <a:rPr lang="en-US" dirty="0"/>
              <a:t>Help you remain faithful</a:t>
            </a:r>
          </a:p>
          <a:p>
            <a:pPr marL="0" indent="0" algn="ctr">
              <a:buNone/>
            </a:pPr>
            <a:r>
              <a:rPr lang="en-US" sz="4400" dirty="0"/>
              <a:t>Let Us Know your Need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3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HEBREWS 10:24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r>
              <a:rPr lang="en-US" dirty="0"/>
              <a:t>THE TRANSLATIONS</a:t>
            </a:r>
          </a:p>
        </p:txBody>
      </p:sp>
    </p:spTree>
    <p:extLst>
      <p:ext uri="{BB962C8B-B14F-4D97-AF65-F5344CB8AC3E}">
        <p14:creationId xmlns:p14="http://schemas.microsoft.com/office/powerpoint/2010/main" val="156039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838200"/>
          <a:ext cx="8077200" cy="4898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30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2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NASV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… consider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stimulate one another 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2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… consider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 may spur one another on 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2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ESV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… consider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stir up one another 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2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KJV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… consider one another to provoke 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02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NKJV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… consider one another in order to stir up 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02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ASV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… consider one another to provoke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52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GREEK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NT:2532  </a:t>
            </a:r>
            <a:r>
              <a:rPr lang="en-US" b="1" dirty="0"/>
              <a:t>AND                                                 </a:t>
            </a:r>
            <a:r>
              <a:rPr lang="en-US" b="1" i="1" dirty="0"/>
              <a:t>kai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NT:2657</a:t>
            </a:r>
            <a:r>
              <a:rPr lang="en-US" b="1" dirty="0">
                <a:solidFill>
                  <a:srgbClr val="FF0000"/>
                </a:solidFill>
              </a:rPr>
              <a:t>  LET US CONSIDER               </a:t>
            </a:r>
            <a:r>
              <a:rPr lang="en-US" b="1" i="1" dirty="0" err="1">
                <a:solidFill>
                  <a:srgbClr val="FF0000"/>
                </a:solidFill>
              </a:rPr>
              <a:t>katanoeo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NT:240  </a:t>
            </a:r>
            <a:r>
              <a:rPr lang="en-US" b="1" dirty="0"/>
              <a:t>ONE ANOTHER                           </a:t>
            </a:r>
            <a:r>
              <a:rPr lang="en-US" b="1" i="1" dirty="0" err="1"/>
              <a:t>allelon</a:t>
            </a:r>
            <a:endParaRPr lang="en-US" b="1" i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NT:1519  </a:t>
            </a:r>
            <a:r>
              <a:rPr lang="en-US" b="1" dirty="0"/>
              <a:t>TO                                                     </a:t>
            </a:r>
            <a:r>
              <a:rPr lang="en-US" b="1" i="1" dirty="0" err="1"/>
              <a:t>eis</a:t>
            </a:r>
            <a:endParaRPr lang="en-US" b="1" i="1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NT:3948</a:t>
            </a:r>
            <a:r>
              <a:rPr lang="en-US" b="1" dirty="0">
                <a:solidFill>
                  <a:srgbClr val="FF0000"/>
                </a:solidFill>
              </a:rPr>
              <a:t>  PROVOKE UNTO            </a:t>
            </a:r>
            <a:r>
              <a:rPr lang="en-US" b="1" i="1" dirty="0" err="1">
                <a:solidFill>
                  <a:srgbClr val="FF0000"/>
                </a:solidFill>
              </a:rPr>
              <a:t>paroxusmos</a:t>
            </a:r>
            <a:endParaRPr lang="en-US" b="1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NT:26 </a:t>
            </a:r>
            <a:r>
              <a:rPr lang="en-US" b="1" dirty="0"/>
              <a:t>LOVE                                                 </a:t>
            </a:r>
            <a:r>
              <a:rPr lang="en-US" b="1" i="1" dirty="0"/>
              <a:t>agape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NT:2570  </a:t>
            </a:r>
            <a:r>
              <a:rPr lang="en-US" b="1" dirty="0"/>
              <a:t>TO GOOD                                     </a:t>
            </a:r>
            <a:r>
              <a:rPr lang="en-US" b="1" i="1" dirty="0" err="1"/>
              <a:t>kalos</a:t>
            </a:r>
            <a:endParaRPr lang="en-US" b="1" i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NT:2041  </a:t>
            </a:r>
            <a:r>
              <a:rPr lang="en-US" b="1" dirty="0"/>
              <a:t>WORKS                                        </a:t>
            </a:r>
            <a:r>
              <a:rPr lang="en-US" b="1" i="1" dirty="0"/>
              <a:t>ergon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2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“HOW” IN THE GREEK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The DANGER in adding “HOW” 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b="1" dirty="0"/>
              <a:t>Gen 3:1 “NOT” added by serpent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b="1" dirty="0"/>
              <a:t>Noah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b="1" dirty="0"/>
              <a:t>Matt 22:32 “I am the God….”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b="1" dirty="0"/>
              <a:t>Infers Liberty of “method”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Ephesians 2:10  …good works, which God </a:t>
            </a:r>
            <a:r>
              <a:rPr lang="en-US" b="1" dirty="0">
                <a:solidFill>
                  <a:srgbClr val="FF0000"/>
                </a:solidFill>
              </a:rPr>
              <a:t>prepared beforehand </a:t>
            </a:r>
            <a:r>
              <a:rPr lang="en-US" b="1" dirty="0"/>
              <a:t>that we should walk in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1 Thessalonians 4:1 …just as you </a:t>
            </a:r>
            <a:r>
              <a:rPr lang="en-US" b="1" dirty="0">
                <a:solidFill>
                  <a:srgbClr val="FF0000"/>
                </a:solidFill>
              </a:rPr>
              <a:t>received from us</a:t>
            </a:r>
            <a:r>
              <a:rPr lang="en-US" b="1" dirty="0"/>
              <a:t> how you ought to walk …. </a:t>
            </a:r>
            <a:endParaRPr lang="en-US" dirty="0"/>
          </a:p>
          <a:p>
            <a:pPr marL="0" indent="0" algn="ctr">
              <a:buNone/>
            </a:pPr>
            <a:r>
              <a:rPr lang="en-US" sz="3600" b="1" u="sng" dirty="0">
                <a:solidFill>
                  <a:srgbClr val="FFFF00"/>
                </a:solidFill>
              </a:rPr>
              <a:t>The Scripture Tells Us “HOW”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3628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ONE ANOTHER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72000"/>
          </a:xfrm>
        </p:spPr>
        <p:txBody>
          <a:bodyPr>
            <a:normAutofit fontScale="25000" lnSpcReduction="20000"/>
          </a:bodyPr>
          <a:lstStyle/>
          <a:p>
            <a:r>
              <a:rPr lang="en-US" sz="11200" b="1" dirty="0"/>
              <a:t>Proverbs 29:7                                         …cause of Poor</a:t>
            </a:r>
            <a:endParaRPr lang="en-US" sz="11200" dirty="0"/>
          </a:p>
          <a:p>
            <a:r>
              <a:rPr lang="en-US" sz="11200" b="1" dirty="0"/>
              <a:t>Acts 11:29                                   …determined to send</a:t>
            </a:r>
            <a:endParaRPr lang="en-US" sz="11200" dirty="0"/>
          </a:p>
          <a:p>
            <a:r>
              <a:rPr lang="en-US" sz="11200" b="1" dirty="0"/>
              <a:t>Romans 12:15                                       …rejoice---weep</a:t>
            </a:r>
            <a:endParaRPr lang="en-US" sz="11200" dirty="0"/>
          </a:p>
          <a:p>
            <a:r>
              <a:rPr lang="en-US" sz="11200" b="1" dirty="0"/>
              <a:t>Romans 15:1-2                …good leading to edification</a:t>
            </a:r>
            <a:endParaRPr lang="en-US" sz="11200" dirty="0"/>
          </a:p>
          <a:p>
            <a:r>
              <a:rPr lang="en-US" sz="11200" b="1" dirty="0"/>
              <a:t>1 Corinthians 8:12-13              ..not cause to stumble</a:t>
            </a:r>
            <a:endParaRPr lang="en-US" sz="11200" dirty="0"/>
          </a:p>
          <a:p>
            <a:r>
              <a:rPr lang="en-US" sz="11200" b="1" dirty="0"/>
              <a:t>1 Corinthians 9:22                         … become all things </a:t>
            </a:r>
            <a:endParaRPr lang="en-US" sz="11200" dirty="0"/>
          </a:p>
          <a:p>
            <a:r>
              <a:rPr lang="en-US" sz="11200" b="1" dirty="0"/>
              <a:t>Galatians 6:1                                                      …restore</a:t>
            </a:r>
            <a:endParaRPr lang="en-US" sz="11200" dirty="0"/>
          </a:p>
          <a:p>
            <a:r>
              <a:rPr lang="en-US" sz="11200" b="1" dirty="0"/>
              <a:t>Colossians 3:16                         … teach and admonish</a:t>
            </a:r>
            <a:endParaRPr lang="en-US" sz="11200" dirty="0"/>
          </a:p>
          <a:p>
            <a:r>
              <a:rPr lang="en-US" sz="11200" b="1" dirty="0"/>
              <a:t>1 Thessalonians  4:18; 5:11                           … comfort</a:t>
            </a:r>
            <a:endParaRPr lang="en-US" sz="11200" dirty="0"/>
          </a:p>
          <a:p>
            <a:r>
              <a:rPr lang="en-US" sz="11200" b="1" dirty="0"/>
              <a:t>Hebrews 13:3                      … as if chained with them</a:t>
            </a:r>
          </a:p>
          <a:p>
            <a:pPr marL="0" indent="0" algn="ctr">
              <a:buNone/>
            </a:pPr>
            <a:r>
              <a:rPr lang="en-US" sz="11200" b="1" u="sng" dirty="0">
                <a:solidFill>
                  <a:srgbClr val="FFFF00"/>
                </a:solidFill>
              </a:rPr>
              <a:t>KNOWLEDGE OBTAINED IN ASSEMBLY</a:t>
            </a:r>
          </a:p>
          <a:p>
            <a:pPr marL="0" indent="0" algn="ctr">
              <a:buNone/>
            </a:pPr>
            <a:endParaRPr lang="en-US" sz="11200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18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PROVOKE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Romans 11:14                     … provoke and save</a:t>
            </a:r>
            <a:endParaRPr lang="en-US" dirty="0"/>
          </a:p>
          <a:p>
            <a:r>
              <a:rPr lang="en-US" b="1" dirty="0"/>
              <a:t>2 Corinthians 9:2               … zeal has stirred up</a:t>
            </a:r>
          </a:p>
          <a:p>
            <a:pPr fontAlgn="t"/>
            <a:r>
              <a:rPr lang="en-US" b="1" dirty="0" err="1"/>
              <a:t>Heb</a:t>
            </a:r>
            <a:r>
              <a:rPr lang="en-US" b="1" dirty="0"/>
              <a:t> 10:24  </a:t>
            </a:r>
          </a:p>
          <a:p>
            <a:pPr lvl="1" fontAlgn="t"/>
            <a:r>
              <a:rPr lang="en-US" b="1" dirty="0"/>
              <a:t>NASV                                                                  … stimulate</a:t>
            </a:r>
            <a:endParaRPr lang="en-US" dirty="0"/>
          </a:p>
          <a:p>
            <a:pPr lvl="1" fontAlgn="t"/>
            <a:r>
              <a:rPr lang="en-US" b="1" dirty="0"/>
              <a:t>NIV                                                                         … spur on</a:t>
            </a:r>
            <a:endParaRPr lang="en-US" dirty="0"/>
          </a:p>
          <a:p>
            <a:pPr lvl="1" fontAlgn="t"/>
            <a:r>
              <a:rPr lang="en-US" b="1" dirty="0"/>
              <a:t>ESV, NKJV                                                                … stir up</a:t>
            </a:r>
            <a:endParaRPr lang="en-US" dirty="0"/>
          </a:p>
          <a:p>
            <a:pPr lvl="1" fontAlgn="t"/>
            <a:r>
              <a:rPr lang="en-US" b="1" dirty="0"/>
              <a:t>KJV, ASV                                                               … provoke</a:t>
            </a:r>
          </a:p>
          <a:p>
            <a:pPr fontAlgn="t"/>
            <a:r>
              <a:rPr lang="en-US" b="1" dirty="0"/>
              <a:t>Similar words  “Admonish”, “Exhort”</a:t>
            </a:r>
          </a:p>
          <a:p>
            <a:pPr marL="0" indent="0" algn="ctr" fontAlgn="t">
              <a:buNone/>
            </a:pPr>
            <a:r>
              <a:rPr lang="en-US" b="1" dirty="0">
                <a:solidFill>
                  <a:srgbClr val="FFFF00"/>
                </a:solidFill>
              </a:rPr>
              <a:t>THOSE IN ASSEMBLY PROVOKED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64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LOVE AND GOOD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Galatians 3:28,  5:6                                      … equal treatment</a:t>
            </a:r>
          </a:p>
          <a:p>
            <a:r>
              <a:rPr lang="en-US" b="1" dirty="0"/>
              <a:t>Galatians 5:13                                            …serve one another</a:t>
            </a:r>
          </a:p>
          <a:p>
            <a:r>
              <a:rPr lang="en-US" b="1" dirty="0"/>
              <a:t>Galatians 5:22                                               …fruit of the Spirit</a:t>
            </a:r>
          </a:p>
          <a:p>
            <a:r>
              <a:rPr lang="en-US" b="1" dirty="0"/>
              <a:t>Philippians 1:9-11                     …knowledge, approval, filled                    </a:t>
            </a:r>
          </a:p>
          <a:p>
            <a:r>
              <a:rPr lang="en-US" b="1" dirty="0"/>
              <a:t>1 Timothy 6:18                                         …ready to give/share</a:t>
            </a:r>
          </a:p>
          <a:p>
            <a:r>
              <a:rPr lang="en-US" b="1" dirty="0"/>
              <a:t>Titus 2:4                                            … love husbands/children</a:t>
            </a:r>
          </a:p>
          <a:p>
            <a:r>
              <a:rPr lang="en-US" b="1" dirty="0"/>
              <a:t>Titus 3:8                                                  …maintain good works</a:t>
            </a:r>
          </a:p>
          <a:p>
            <a:r>
              <a:rPr lang="en-US" b="1" dirty="0"/>
              <a:t>1 John 3:18                                                           …love in deeds</a:t>
            </a:r>
          </a:p>
          <a:p>
            <a:pPr marL="0" indent="0" algn="ctr">
              <a:buNone/>
            </a:pPr>
            <a:r>
              <a:rPr lang="en-US" b="1" u="sng" dirty="0">
                <a:solidFill>
                  <a:srgbClr val="FFFF00"/>
                </a:solidFill>
              </a:rPr>
              <a:t>2 Tim 3:16-17  </a:t>
            </a:r>
            <a:r>
              <a:rPr lang="en-US" b="1" dirty="0">
                <a:solidFill>
                  <a:srgbClr val="FFFF00"/>
                </a:solidFill>
              </a:rPr>
              <a:t>All Scripture is given by inspiration of God, …, 17 that the man of God may be complete, thoroughly equipped for every good work. </a:t>
            </a:r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0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r>
              <a:rPr lang="en-US" sz="2600" b="1" u="sng" dirty="0"/>
              <a:t>Titus 2:14</a:t>
            </a:r>
            <a:r>
              <a:rPr lang="en-US" sz="2600" b="1" dirty="0"/>
              <a:t> … gave Himself for us, </a:t>
            </a:r>
            <a:r>
              <a:rPr lang="en-US" sz="2600" b="1" dirty="0">
                <a:solidFill>
                  <a:srgbClr val="FF0000"/>
                </a:solidFill>
              </a:rPr>
              <a:t>zealous</a:t>
            </a:r>
            <a:r>
              <a:rPr lang="en-US" sz="2600" b="1" dirty="0"/>
              <a:t> for good works </a:t>
            </a:r>
          </a:p>
          <a:p>
            <a:r>
              <a:rPr lang="en-US" sz="2600" b="1" u="sng" dirty="0"/>
              <a:t>Matthew 5:16</a:t>
            </a:r>
            <a:r>
              <a:rPr lang="en-US" sz="2600" b="1" dirty="0"/>
              <a:t>  …see good works and </a:t>
            </a:r>
            <a:r>
              <a:rPr lang="en-US" sz="2600" b="1" dirty="0">
                <a:solidFill>
                  <a:srgbClr val="FF0000"/>
                </a:solidFill>
              </a:rPr>
              <a:t>glorify</a:t>
            </a:r>
            <a:r>
              <a:rPr lang="en-US" sz="2600" b="1" dirty="0"/>
              <a:t> your Father </a:t>
            </a:r>
          </a:p>
          <a:p>
            <a:pPr marL="0" indent="0" algn="ctr">
              <a:buNone/>
            </a:pPr>
            <a:r>
              <a:rPr lang="en-US" sz="4400" b="1" dirty="0"/>
              <a:t>ATTITUDE</a:t>
            </a:r>
            <a:endParaRPr lang="en-US" sz="2800" b="1" dirty="0"/>
          </a:p>
          <a:p>
            <a:r>
              <a:rPr lang="en-US" sz="2600" b="1" u="sng" dirty="0"/>
              <a:t>1 Thessalonians 5:14</a:t>
            </a:r>
            <a:r>
              <a:rPr lang="en-US" sz="2600" b="1" dirty="0"/>
              <a:t>  warn, comfort, uphold, </a:t>
            </a:r>
            <a:r>
              <a:rPr lang="en-US" sz="2600" b="1" dirty="0">
                <a:solidFill>
                  <a:srgbClr val="FF0000"/>
                </a:solidFill>
              </a:rPr>
              <a:t>be patient</a:t>
            </a:r>
          </a:p>
          <a:p>
            <a:r>
              <a:rPr lang="en-US" sz="2600" b="1" u="sng" dirty="0"/>
              <a:t>1 Timothy 2:1</a:t>
            </a:r>
            <a:r>
              <a:rPr lang="en-US" sz="2600" b="1" dirty="0"/>
              <a:t>       …supplications, prayers, intercessions, 			       giving thanks be made for </a:t>
            </a:r>
            <a:r>
              <a:rPr lang="en-US" sz="2600" b="1" dirty="0">
                <a:solidFill>
                  <a:srgbClr val="FF0000"/>
                </a:solidFill>
              </a:rPr>
              <a:t>all men</a:t>
            </a:r>
            <a:r>
              <a:rPr lang="en-US" sz="2600" b="1" dirty="0"/>
              <a:t>, </a:t>
            </a:r>
          </a:p>
          <a:p>
            <a:r>
              <a:rPr lang="en-US" sz="2600" b="1" u="sng" dirty="0"/>
              <a:t>1 Timothy 5:1  </a:t>
            </a:r>
            <a:r>
              <a:rPr lang="en-US" sz="2600" b="1" dirty="0"/>
              <a:t>…rebuke an older man, but </a:t>
            </a:r>
            <a:r>
              <a:rPr lang="en-US" sz="2600" b="1" dirty="0">
                <a:solidFill>
                  <a:srgbClr val="FF0000"/>
                </a:solidFill>
              </a:rPr>
              <a:t>exhort</a:t>
            </a:r>
            <a:r>
              <a:rPr lang="en-US" sz="2600" b="1" dirty="0"/>
              <a:t> him as 			      a father, younger men as brothers, </a:t>
            </a:r>
          </a:p>
          <a:p>
            <a:r>
              <a:rPr lang="en-US" sz="2600" b="1" u="sng" dirty="0"/>
              <a:t>2 Timothy 4:2</a:t>
            </a:r>
            <a:r>
              <a:rPr lang="en-US" sz="2600" b="1" dirty="0"/>
              <a:t>           … Convince, rebuke, exhort, with all  						     </a:t>
            </a:r>
            <a:r>
              <a:rPr lang="en-US" sz="2600" b="1" dirty="0">
                <a:solidFill>
                  <a:srgbClr val="FF0000"/>
                </a:solidFill>
              </a:rPr>
              <a:t>longsuffering</a:t>
            </a:r>
            <a:r>
              <a:rPr lang="en-US" sz="2600" b="1" dirty="0"/>
              <a:t> …</a:t>
            </a:r>
          </a:p>
          <a:p>
            <a:endParaRPr lang="en-US" sz="2600" b="1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1455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551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3_Office Theme</vt:lpstr>
      <vt:lpstr>PowerPoint Presentation</vt:lpstr>
      <vt:lpstr>HEBREWS 10:24</vt:lpstr>
      <vt:lpstr>PowerPoint Presentation</vt:lpstr>
      <vt:lpstr>THE GREEK</vt:lpstr>
      <vt:lpstr>NO “HOW” IN THE GREEK</vt:lpstr>
      <vt:lpstr>CONSIDER ONE ANOTHER</vt:lpstr>
      <vt:lpstr>TO PROVOKE  </vt:lpstr>
      <vt:lpstr>TO LOVE AND GOOD WORKS</vt:lpstr>
      <vt:lpstr>WHY</vt:lpstr>
      <vt:lpstr>HEB 10:23-25</vt:lpstr>
      <vt:lpstr> CONSIDERING ONE ANOTHER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19</cp:revision>
  <dcterms:created xsi:type="dcterms:W3CDTF">2013-03-24T12:46:42Z</dcterms:created>
  <dcterms:modified xsi:type="dcterms:W3CDTF">2019-10-14T13:20:47Z</dcterms:modified>
</cp:coreProperties>
</file>