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53"/>
  </p:notesMasterIdLst>
  <p:sldIdLst>
    <p:sldId id="276" r:id="rId3"/>
    <p:sldId id="352" r:id="rId4"/>
    <p:sldId id="353" r:id="rId5"/>
    <p:sldId id="354" r:id="rId6"/>
    <p:sldId id="355" r:id="rId7"/>
    <p:sldId id="356" r:id="rId8"/>
    <p:sldId id="357" r:id="rId9"/>
    <p:sldId id="358" r:id="rId10"/>
    <p:sldId id="359" r:id="rId11"/>
    <p:sldId id="360" r:id="rId12"/>
    <p:sldId id="361" r:id="rId13"/>
    <p:sldId id="267" r:id="rId14"/>
    <p:sldId id="268" r:id="rId15"/>
    <p:sldId id="269" r:id="rId16"/>
    <p:sldId id="362" r:id="rId17"/>
    <p:sldId id="363" r:id="rId18"/>
    <p:sldId id="364" r:id="rId19"/>
    <p:sldId id="273"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77" r:id="rId33"/>
    <p:sldId id="378" r:id="rId34"/>
    <p:sldId id="379" r:id="rId35"/>
    <p:sldId id="380" r:id="rId36"/>
    <p:sldId id="381" r:id="rId37"/>
    <p:sldId id="382" r:id="rId38"/>
    <p:sldId id="383" r:id="rId39"/>
    <p:sldId id="384" r:id="rId40"/>
    <p:sldId id="385" r:id="rId41"/>
    <p:sldId id="386" r:id="rId42"/>
    <p:sldId id="387" r:id="rId43"/>
    <p:sldId id="388" r:id="rId44"/>
    <p:sldId id="389" r:id="rId45"/>
    <p:sldId id="390" r:id="rId46"/>
    <p:sldId id="391" r:id="rId47"/>
    <p:sldId id="392" r:id="rId48"/>
    <p:sldId id="393" r:id="rId49"/>
    <p:sldId id="394" r:id="rId50"/>
    <p:sldId id="395" r:id="rId51"/>
    <p:sldId id="27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5" d="100"/>
          <a:sy n="85" d="100"/>
        </p:scale>
        <p:origin x="1176"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E2BD4-AA09-4A10-8C07-38BB4F70A145}" type="datetimeFigureOut">
              <a:rPr lang="en-US" smtClean="0"/>
              <a:t>10/14/2019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95A01-72B6-469D-B07F-495665B60EAF}" type="slidenum">
              <a:rPr lang="en-US" smtClean="0"/>
              <a:t>‹#›</a:t>
            </a:fld>
            <a:endParaRPr lang="en-US"/>
          </a:p>
        </p:txBody>
      </p:sp>
    </p:spTree>
    <p:extLst>
      <p:ext uri="{BB962C8B-B14F-4D97-AF65-F5344CB8AC3E}">
        <p14:creationId xmlns:p14="http://schemas.microsoft.com/office/powerpoint/2010/main" val="50665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2031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32623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096982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8610" name="Group 2">
            <a:extLst>
              <a:ext uri="{FF2B5EF4-FFF2-40B4-BE49-F238E27FC236}">
                <a16:creationId xmlns:a16="http://schemas.microsoft.com/office/drawing/2014/main" id="{A57E59FF-FB3F-4E57-A417-83F56E030D0C}"/>
              </a:ext>
            </a:extLst>
          </p:cNvPr>
          <p:cNvGrpSpPr>
            <a:grpSpLocks/>
          </p:cNvGrpSpPr>
          <p:nvPr/>
        </p:nvGrpSpPr>
        <p:grpSpPr bwMode="auto">
          <a:xfrm>
            <a:off x="3800475" y="1789113"/>
            <a:ext cx="5340350" cy="5056187"/>
            <a:chOff x="2394" y="1127"/>
            <a:chExt cx="3364" cy="3185"/>
          </a:xfrm>
        </p:grpSpPr>
        <p:sp>
          <p:nvSpPr>
            <p:cNvPr id="68611" name="Rectangle 3">
              <a:extLst>
                <a:ext uri="{FF2B5EF4-FFF2-40B4-BE49-F238E27FC236}">
                  <a16:creationId xmlns:a16="http://schemas.microsoft.com/office/drawing/2014/main" id="{CA03E770-7551-4010-A0C6-CB5C789E3E23}"/>
                </a:ext>
              </a:extLst>
            </p:cNvPr>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2" name="Oval 4">
              <a:extLst>
                <a:ext uri="{FF2B5EF4-FFF2-40B4-BE49-F238E27FC236}">
                  <a16:creationId xmlns:a16="http://schemas.microsoft.com/office/drawing/2014/main" id="{DEF2E1F3-D608-4D62-BB7E-68C653DF964F}"/>
                </a:ext>
              </a:extLst>
            </p:cNvPr>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3" name="Rectangle 5">
              <a:extLst>
                <a:ext uri="{FF2B5EF4-FFF2-40B4-BE49-F238E27FC236}">
                  <a16:creationId xmlns:a16="http://schemas.microsoft.com/office/drawing/2014/main" id="{A73F5C52-2B19-4EE1-95D5-3826C5D95AF8}"/>
                </a:ext>
              </a:extLst>
            </p:cNvPr>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4" name="Freeform 6">
              <a:extLst>
                <a:ext uri="{FF2B5EF4-FFF2-40B4-BE49-F238E27FC236}">
                  <a16:creationId xmlns:a16="http://schemas.microsoft.com/office/drawing/2014/main" id="{5758D562-E2B2-4A66-AC5F-2CAA3A7285E9}"/>
                </a:ext>
              </a:extLst>
            </p:cNvPr>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15" name="Rectangle 7">
              <a:extLst>
                <a:ext uri="{FF2B5EF4-FFF2-40B4-BE49-F238E27FC236}">
                  <a16:creationId xmlns:a16="http://schemas.microsoft.com/office/drawing/2014/main" id="{2CEEC5E2-A954-4F35-B218-A1BDA9B95BD4}"/>
                </a:ext>
              </a:extLst>
            </p:cNvPr>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6" name="Rectangle 8">
              <a:extLst>
                <a:ext uri="{FF2B5EF4-FFF2-40B4-BE49-F238E27FC236}">
                  <a16:creationId xmlns:a16="http://schemas.microsoft.com/office/drawing/2014/main" id="{0849E3CB-698F-47F6-9436-FF8E0FF1406C}"/>
                </a:ext>
              </a:extLst>
            </p:cNvPr>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7" name="Rectangle 9">
              <a:extLst>
                <a:ext uri="{FF2B5EF4-FFF2-40B4-BE49-F238E27FC236}">
                  <a16:creationId xmlns:a16="http://schemas.microsoft.com/office/drawing/2014/main" id="{288F098B-511B-4185-95D1-4B48D263C0F2}"/>
                </a:ext>
              </a:extLst>
            </p:cNvPr>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8" name="Rectangle 10">
              <a:extLst>
                <a:ext uri="{FF2B5EF4-FFF2-40B4-BE49-F238E27FC236}">
                  <a16:creationId xmlns:a16="http://schemas.microsoft.com/office/drawing/2014/main" id="{16A3CF5C-199C-4791-96EC-FB616B912D88}"/>
                </a:ext>
              </a:extLst>
            </p:cNvPr>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19" name="Rectangle 11">
              <a:extLst>
                <a:ext uri="{FF2B5EF4-FFF2-40B4-BE49-F238E27FC236}">
                  <a16:creationId xmlns:a16="http://schemas.microsoft.com/office/drawing/2014/main" id="{5385CEC3-EC40-413D-B851-49BEFC9A8240}"/>
                </a:ext>
              </a:extLst>
            </p:cNvPr>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20" name="Freeform 12">
              <a:extLst>
                <a:ext uri="{FF2B5EF4-FFF2-40B4-BE49-F238E27FC236}">
                  <a16:creationId xmlns:a16="http://schemas.microsoft.com/office/drawing/2014/main" id="{E1D12969-FB0E-44D1-BC58-27FF9F3CD78B}"/>
                </a:ext>
              </a:extLst>
            </p:cNvPr>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1" name="Freeform 13">
              <a:extLst>
                <a:ext uri="{FF2B5EF4-FFF2-40B4-BE49-F238E27FC236}">
                  <a16:creationId xmlns:a16="http://schemas.microsoft.com/office/drawing/2014/main" id="{4C0BBA26-AD61-4F2C-A180-17411221658B}"/>
                </a:ext>
              </a:extLst>
            </p:cNvPr>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2" name="Freeform 14">
              <a:extLst>
                <a:ext uri="{FF2B5EF4-FFF2-40B4-BE49-F238E27FC236}">
                  <a16:creationId xmlns:a16="http://schemas.microsoft.com/office/drawing/2014/main" id="{608F7130-A044-4183-B787-F6B5A2EAA24B}"/>
                </a:ext>
              </a:extLst>
            </p:cNvPr>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3" name="Freeform 15">
              <a:extLst>
                <a:ext uri="{FF2B5EF4-FFF2-40B4-BE49-F238E27FC236}">
                  <a16:creationId xmlns:a16="http://schemas.microsoft.com/office/drawing/2014/main" id="{17534CFC-C250-4B3F-9A96-594EFD83F5D9}"/>
                </a:ext>
              </a:extLst>
            </p:cNvPr>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4" name="Freeform 16">
              <a:extLst>
                <a:ext uri="{FF2B5EF4-FFF2-40B4-BE49-F238E27FC236}">
                  <a16:creationId xmlns:a16="http://schemas.microsoft.com/office/drawing/2014/main" id="{F6209491-4838-47E0-8855-ABC94EA20303}"/>
                </a:ext>
              </a:extLst>
            </p:cNvPr>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5" name="Freeform 17">
              <a:extLst>
                <a:ext uri="{FF2B5EF4-FFF2-40B4-BE49-F238E27FC236}">
                  <a16:creationId xmlns:a16="http://schemas.microsoft.com/office/drawing/2014/main" id="{5CB93A5E-575C-4B88-91D7-93AB0E2170B6}"/>
                </a:ext>
              </a:extLst>
            </p:cNvPr>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6" name="Freeform 18">
              <a:extLst>
                <a:ext uri="{FF2B5EF4-FFF2-40B4-BE49-F238E27FC236}">
                  <a16:creationId xmlns:a16="http://schemas.microsoft.com/office/drawing/2014/main" id="{8F56269F-E7EA-408E-B6FA-7F186F148BA4}"/>
                </a:ext>
              </a:extLst>
            </p:cNvPr>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7" name="Freeform 19">
              <a:extLst>
                <a:ext uri="{FF2B5EF4-FFF2-40B4-BE49-F238E27FC236}">
                  <a16:creationId xmlns:a16="http://schemas.microsoft.com/office/drawing/2014/main" id="{0B42512C-EAD9-4667-A29C-7331B19EEC21}"/>
                </a:ext>
              </a:extLst>
            </p:cNvPr>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8" name="Freeform 20">
              <a:extLst>
                <a:ext uri="{FF2B5EF4-FFF2-40B4-BE49-F238E27FC236}">
                  <a16:creationId xmlns:a16="http://schemas.microsoft.com/office/drawing/2014/main" id="{9E486D48-7BE7-4701-ADE7-65DDC14C0E57}"/>
                </a:ext>
              </a:extLst>
            </p:cNvPr>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29" name="Freeform 21">
              <a:extLst>
                <a:ext uri="{FF2B5EF4-FFF2-40B4-BE49-F238E27FC236}">
                  <a16:creationId xmlns:a16="http://schemas.microsoft.com/office/drawing/2014/main" id="{93901493-FD4C-4DD7-9C31-4B9A47AAF12E}"/>
                </a:ext>
              </a:extLst>
            </p:cNvPr>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0" name="Freeform 22">
              <a:extLst>
                <a:ext uri="{FF2B5EF4-FFF2-40B4-BE49-F238E27FC236}">
                  <a16:creationId xmlns:a16="http://schemas.microsoft.com/office/drawing/2014/main" id="{0C917CE3-D978-4C23-8174-BFD3B4034A4B}"/>
                </a:ext>
              </a:extLst>
            </p:cNvPr>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1" name="Freeform 23">
              <a:extLst>
                <a:ext uri="{FF2B5EF4-FFF2-40B4-BE49-F238E27FC236}">
                  <a16:creationId xmlns:a16="http://schemas.microsoft.com/office/drawing/2014/main" id="{88C4CA19-2F2A-49B7-AB99-BF634ECA5141}"/>
                </a:ext>
              </a:extLst>
            </p:cNvPr>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2" name="Freeform 24">
              <a:extLst>
                <a:ext uri="{FF2B5EF4-FFF2-40B4-BE49-F238E27FC236}">
                  <a16:creationId xmlns:a16="http://schemas.microsoft.com/office/drawing/2014/main" id="{5CC5BF83-3C75-4182-8A2F-066EAC886030}"/>
                </a:ext>
              </a:extLst>
            </p:cNvPr>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3" name="Freeform 25">
              <a:extLst>
                <a:ext uri="{FF2B5EF4-FFF2-40B4-BE49-F238E27FC236}">
                  <a16:creationId xmlns:a16="http://schemas.microsoft.com/office/drawing/2014/main" id="{7B778F6B-3684-434C-9B19-83EF5C9F2C90}"/>
                </a:ext>
              </a:extLst>
            </p:cNvPr>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4" name="Freeform 26">
              <a:extLst>
                <a:ext uri="{FF2B5EF4-FFF2-40B4-BE49-F238E27FC236}">
                  <a16:creationId xmlns:a16="http://schemas.microsoft.com/office/drawing/2014/main" id="{AE07D9A0-FC13-4EA0-BC11-54BD627ECAE0}"/>
                </a:ext>
              </a:extLst>
            </p:cNvPr>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5" name="Oval 27">
              <a:extLst>
                <a:ext uri="{FF2B5EF4-FFF2-40B4-BE49-F238E27FC236}">
                  <a16:creationId xmlns:a16="http://schemas.microsoft.com/office/drawing/2014/main" id="{00C8459A-4A25-4CEA-A03D-A055671A91E6}"/>
                </a:ext>
              </a:extLst>
            </p:cNvPr>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36" name="Oval 28">
              <a:extLst>
                <a:ext uri="{FF2B5EF4-FFF2-40B4-BE49-F238E27FC236}">
                  <a16:creationId xmlns:a16="http://schemas.microsoft.com/office/drawing/2014/main" id="{34D76262-BB7B-4D01-ADB4-7FBE7681D5AB}"/>
                </a:ext>
              </a:extLst>
            </p:cNvPr>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37" name="Oval 29">
              <a:extLst>
                <a:ext uri="{FF2B5EF4-FFF2-40B4-BE49-F238E27FC236}">
                  <a16:creationId xmlns:a16="http://schemas.microsoft.com/office/drawing/2014/main" id="{7130D90C-D62B-414F-9E07-525305648BA6}"/>
                </a:ext>
              </a:extLst>
            </p:cNvPr>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38" name="Freeform 30">
              <a:extLst>
                <a:ext uri="{FF2B5EF4-FFF2-40B4-BE49-F238E27FC236}">
                  <a16:creationId xmlns:a16="http://schemas.microsoft.com/office/drawing/2014/main" id="{1CF8D03E-221F-405A-B66E-A75A533099B7}"/>
                </a:ext>
              </a:extLst>
            </p:cNvPr>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39" name="Freeform 31">
              <a:extLst>
                <a:ext uri="{FF2B5EF4-FFF2-40B4-BE49-F238E27FC236}">
                  <a16:creationId xmlns:a16="http://schemas.microsoft.com/office/drawing/2014/main" id="{C7F29B82-1ED8-4974-918B-540176FFB0BE}"/>
                </a:ext>
              </a:extLst>
            </p:cNvPr>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40" name="Rectangle 32">
              <a:extLst>
                <a:ext uri="{FF2B5EF4-FFF2-40B4-BE49-F238E27FC236}">
                  <a16:creationId xmlns:a16="http://schemas.microsoft.com/office/drawing/2014/main" id="{B95BF697-05DB-44A6-BEA3-567BD7ED3B21}"/>
                </a:ext>
              </a:extLst>
            </p:cNvPr>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41" name="Rectangle 33">
              <a:extLst>
                <a:ext uri="{FF2B5EF4-FFF2-40B4-BE49-F238E27FC236}">
                  <a16:creationId xmlns:a16="http://schemas.microsoft.com/office/drawing/2014/main" id="{D4F09A13-2476-4124-8FC4-1E10004937AE}"/>
                </a:ext>
              </a:extLst>
            </p:cNvPr>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42" name="AutoShape 34">
              <a:extLst>
                <a:ext uri="{FF2B5EF4-FFF2-40B4-BE49-F238E27FC236}">
                  <a16:creationId xmlns:a16="http://schemas.microsoft.com/office/drawing/2014/main" id="{862FA08A-B1DC-4684-BA25-159B2483CEDD}"/>
                </a:ext>
              </a:extLst>
            </p:cNvPr>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643" name="Freeform 35">
              <a:extLst>
                <a:ext uri="{FF2B5EF4-FFF2-40B4-BE49-F238E27FC236}">
                  <a16:creationId xmlns:a16="http://schemas.microsoft.com/office/drawing/2014/main" id="{005AC844-4B46-42EA-872B-DA8642D750F0}"/>
                </a:ext>
              </a:extLst>
            </p:cNvPr>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644" name="Freeform 36">
              <a:extLst>
                <a:ext uri="{FF2B5EF4-FFF2-40B4-BE49-F238E27FC236}">
                  <a16:creationId xmlns:a16="http://schemas.microsoft.com/office/drawing/2014/main" id="{169C6896-7E85-4E03-B619-900B2ECEDAB8}"/>
                </a:ext>
              </a:extLst>
            </p:cNvPr>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8645" name="Rectangle 37">
            <a:extLst>
              <a:ext uri="{FF2B5EF4-FFF2-40B4-BE49-F238E27FC236}">
                <a16:creationId xmlns:a16="http://schemas.microsoft.com/office/drawing/2014/main" id="{F12C2106-A8BD-43FB-91CB-FA70CBBF1382}"/>
              </a:ext>
            </a:extLst>
          </p:cNvPr>
          <p:cNvSpPr>
            <a:spLocks noGrp="1" noChangeArrowheads="1"/>
          </p:cNvSpPr>
          <p:nvPr>
            <p:ph type="dt" sz="half" idx="2"/>
          </p:nvPr>
        </p:nvSpPr>
        <p:spPr/>
        <p:txBody>
          <a:bodyPr/>
          <a:lstStyle>
            <a:lvl1pPr>
              <a:defRPr/>
            </a:lvl1pPr>
          </a:lstStyle>
          <a:p>
            <a:endParaRPr lang="en-US" altLang="en-US"/>
          </a:p>
        </p:txBody>
      </p:sp>
      <p:sp>
        <p:nvSpPr>
          <p:cNvPr id="68646" name="Rectangle 38">
            <a:extLst>
              <a:ext uri="{FF2B5EF4-FFF2-40B4-BE49-F238E27FC236}">
                <a16:creationId xmlns:a16="http://schemas.microsoft.com/office/drawing/2014/main" id="{6D909F94-691E-4C3E-9A4E-684E56F661D1}"/>
              </a:ext>
            </a:extLst>
          </p:cNvPr>
          <p:cNvSpPr>
            <a:spLocks noGrp="1" noChangeArrowheads="1"/>
          </p:cNvSpPr>
          <p:nvPr>
            <p:ph type="ftr" sz="quarter" idx="3"/>
          </p:nvPr>
        </p:nvSpPr>
        <p:spPr/>
        <p:txBody>
          <a:bodyPr/>
          <a:lstStyle>
            <a:lvl1pPr>
              <a:defRPr/>
            </a:lvl1pPr>
          </a:lstStyle>
          <a:p>
            <a:endParaRPr lang="en-US" altLang="en-US"/>
          </a:p>
        </p:txBody>
      </p:sp>
      <p:sp>
        <p:nvSpPr>
          <p:cNvPr id="68647" name="Rectangle 39">
            <a:extLst>
              <a:ext uri="{FF2B5EF4-FFF2-40B4-BE49-F238E27FC236}">
                <a16:creationId xmlns:a16="http://schemas.microsoft.com/office/drawing/2014/main" id="{FDB1AD81-F7BF-4CDB-A46E-88CC8AF77669}"/>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68648" name="Rectangle 40">
            <a:extLst>
              <a:ext uri="{FF2B5EF4-FFF2-40B4-BE49-F238E27FC236}">
                <a16:creationId xmlns:a16="http://schemas.microsoft.com/office/drawing/2014/main" id="{8BD0C48C-BF39-43C3-8370-0472DBB3999B}"/>
              </a:ext>
            </a:extLst>
          </p:cNvPr>
          <p:cNvSpPr>
            <a:spLocks noGrp="1" noChangeArrowheads="1"/>
          </p:cNvSpPr>
          <p:nvPr>
            <p:ph type="ctrTitle"/>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68649" name="Rectangle 41">
            <a:extLst>
              <a:ext uri="{FF2B5EF4-FFF2-40B4-BE49-F238E27FC236}">
                <a16:creationId xmlns:a16="http://schemas.microsoft.com/office/drawing/2014/main" id="{CEFC46BC-1F2B-4AE1-B7F9-78DEBD3AD376}"/>
              </a:ext>
            </a:extLst>
          </p:cNvPr>
          <p:cNvSpPr>
            <a:spLocks noGrp="1" noChangeArrowheads="1"/>
          </p:cNvSpPr>
          <p:nvPr>
            <p:ph type="sldNum" sz="quarter" idx="4"/>
          </p:nvPr>
        </p:nvSpPr>
        <p:spPr/>
        <p:txBody>
          <a:bodyPr/>
          <a:lstStyle>
            <a:lvl1pPr>
              <a:defRPr/>
            </a:lvl1pPr>
          </a:lstStyle>
          <a:p>
            <a:fld id="{F51DF7FD-FD3B-4D86-8CC1-063F41016E12}" type="slidenum">
              <a:rPr lang="en-US" altLang="en-US"/>
              <a:pPr/>
              <a:t>‹#›</a:t>
            </a:fld>
            <a:endParaRPr lang="en-US" altLang="en-US"/>
          </a:p>
        </p:txBody>
      </p:sp>
    </p:spTree>
    <p:extLst>
      <p:ext uri="{BB962C8B-B14F-4D97-AF65-F5344CB8AC3E}">
        <p14:creationId xmlns:p14="http://schemas.microsoft.com/office/powerpoint/2010/main" val="1852694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BB63-58B6-48E0-8C6D-3209724DC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CD7ED-B723-4A3A-872E-F26E905ED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825F46-CD4D-463B-8096-46134EBBE2A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9F80472-D46A-459D-94AC-1FFFB3F00C2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34685D9-8CC7-4EF4-9E80-20650CED072E}"/>
              </a:ext>
            </a:extLst>
          </p:cNvPr>
          <p:cNvSpPr>
            <a:spLocks noGrp="1"/>
          </p:cNvSpPr>
          <p:nvPr>
            <p:ph type="sldNum" sz="quarter" idx="12"/>
          </p:nvPr>
        </p:nvSpPr>
        <p:spPr/>
        <p:txBody>
          <a:bodyPr/>
          <a:lstStyle>
            <a:lvl1pPr>
              <a:defRPr/>
            </a:lvl1pPr>
          </a:lstStyle>
          <a:p>
            <a:fld id="{8A1D6F90-D9F5-404C-BBA1-D63372560139}" type="slidenum">
              <a:rPr lang="en-US" altLang="en-US"/>
              <a:pPr/>
              <a:t>‹#›</a:t>
            </a:fld>
            <a:endParaRPr lang="en-US" altLang="en-US"/>
          </a:p>
        </p:txBody>
      </p:sp>
    </p:spTree>
    <p:extLst>
      <p:ext uri="{BB962C8B-B14F-4D97-AF65-F5344CB8AC3E}">
        <p14:creationId xmlns:p14="http://schemas.microsoft.com/office/powerpoint/2010/main" val="2113494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28B22-1A80-4FFC-9D46-CF89D816615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89179B-0C42-4B39-BC06-4D8E04027DF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1A8A818-7FE9-47CB-90CF-C479BD2B5BD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B941CA2-04A6-4622-ABA6-75F1E0D9B61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6F06C15-C1B6-42B8-8675-A0935CFEF121}"/>
              </a:ext>
            </a:extLst>
          </p:cNvPr>
          <p:cNvSpPr>
            <a:spLocks noGrp="1"/>
          </p:cNvSpPr>
          <p:nvPr>
            <p:ph type="sldNum" sz="quarter" idx="12"/>
          </p:nvPr>
        </p:nvSpPr>
        <p:spPr/>
        <p:txBody>
          <a:bodyPr/>
          <a:lstStyle>
            <a:lvl1pPr>
              <a:defRPr/>
            </a:lvl1pPr>
          </a:lstStyle>
          <a:p>
            <a:fld id="{1C50D59C-4E66-4FF1-B05E-FD9C7E4D4A84}" type="slidenum">
              <a:rPr lang="en-US" altLang="en-US"/>
              <a:pPr/>
              <a:t>‹#›</a:t>
            </a:fld>
            <a:endParaRPr lang="en-US" altLang="en-US"/>
          </a:p>
        </p:txBody>
      </p:sp>
    </p:spTree>
    <p:extLst>
      <p:ext uri="{BB962C8B-B14F-4D97-AF65-F5344CB8AC3E}">
        <p14:creationId xmlns:p14="http://schemas.microsoft.com/office/powerpoint/2010/main" val="899284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1940-CE6D-4132-8537-E004E6CA09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2C4E4E-E760-46A2-B4BA-DACA15F32830}"/>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8DBCF8-8DC8-4780-B469-C7E3D00D8AB2}"/>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E2E69F-C14F-449D-BC9B-D72FE3F1307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8771C64-4A6D-4D7B-A1DF-97BA612CCD5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151BB1D-37F8-46AA-95D5-E8E40523A9EA}"/>
              </a:ext>
            </a:extLst>
          </p:cNvPr>
          <p:cNvSpPr>
            <a:spLocks noGrp="1"/>
          </p:cNvSpPr>
          <p:nvPr>
            <p:ph type="sldNum" sz="quarter" idx="12"/>
          </p:nvPr>
        </p:nvSpPr>
        <p:spPr/>
        <p:txBody>
          <a:bodyPr/>
          <a:lstStyle>
            <a:lvl1pPr>
              <a:defRPr/>
            </a:lvl1pPr>
          </a:lstStyle>
          <a:p>
            <a:fld id="{23139E5B-5025-41C2-BE27-7B75A88E74A2}" type="slidenum">
              <a:rPr lang="en-US" altLang="en-US"/>
              <a:pPr/>
              <a:t>‹#›</a:t>
            </a:fld>
            <a:endParaRPr lang="en-US" altLang="en-US"/>
          </a:p>
        </p:txBody>
      </p:sp>
    </p:spTree>
    <p:extLst>
      <p:ext uri="{BB962C8B-B14F-4D97-AF65-F5344CB8AC3E}">
        <p14:creationId xmlns:p14="http://schemas.microsoft.com/office/powerpoint/2010/main" val="2876585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769B-D79E-42E8-AEB4-47C99A63548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4011C2-CEBF-4697-9030-DE2F719A78A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677C3-EA03-4DE7-97EC-C1BD6904CFD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C8B830-D82B-4FED-A463-7DC53AF5F3D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949603-6231-4089-90BE-938CB05E905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55DE5F-3075-422D-A7C1-50448F45B18F}"/>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BCDAF468-F5C8-46DF-AA20-AE6F67331DA2}"/>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6A4BE882-5A2D-46D7-AB53-A5FE87E32065}"/>
              </a:ext>
            </a:extLst>
          </p:cNvPr>
          <p:cNvSpPr>
            <a:spLocks noGrp="1"/>
          </p:cNvSpPr>
          <p:nvPr>
            <p:ph type="sldNum" sz="quarter" idx="12"/>
          </p:nvPr>
        </p:nvSpPr>
        <p:spPr/>
        <p:txBody>
          <a:bodyPr/>
          <a:lstStyle>
            <a:lvl1pPr>
              <a:defRPr/>
            </a:lvl1pPr>
          </a:lstStyle>
          <a:p>
            <a:fld id="{92E5CDC6-5872-4F28-B1A8-598641ADA75C}" type="slidenum">
              <a:rPr lang="en-US" altLang="en-US"/>
              <a:pPr/>
              <a:t>‹#›</a:t>
            </a:fld>
            <a:endParaRPr lang="en-US" altLang="en-US"/>
          </a:p>
        </p:txBody>
      </p:sp>
    </p:spTree>
    <p:extLst>
      <p:ext uri="{BB962C8B-B14F-4D97-AF65-F5344CB8AC3E}">
        <p14:creationId xmlns:p14="http://schemas.microsoft.com/office/powerpoint/2010/main" val="213728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1250E-5873-451F-B927-7AA0FC3E98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82D450-988F-4568-AEEC-F66E5DC6627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296743A-4BC0-44FE-989B-9BB70654E438}"/>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17F100E1-8A3A-4904-8FD3-DC0A5712C851}"/>
              </a:ext>
            </a:extLst>
          </p:cNvPr>
          <p:cNvSpPr>
            <a:spLocks noGrp="1"/>
          </p:cNvSpPr>
          <p:nvPr>
            <p:ph type="sldNum" sz="quarter" idx="12"/>
          </p:nvPr>
        </p:nvSpPr>
        <p:spPr/>
        <p:txBody>
          <a:bodyPr/>
          <a:lstStyle>
            <a:lvl1pPr>
              <a:defRPr/>
            </a:lvl1pPr>
          </a:lstStyle>
          <a:p>
            <a:fld id="{4AD08B08-EA9A-4214-B181-B7355839FCA7}" type="slidenum">
              <a:rPr lang="en-US" altLang="en-US"/>
              <a:pPr/>
              <a:t>‹#›</a:t>
            </a:fld>
            <a:endParaRPr lang="en-US" altLang="en-US"/>
          </a:p>
        </p:txBody>
      </p:sp>
    </p:spTree>
    <p:extLst>
      <p:ext uri="{BB962C8B-B14F-4D97-AF65-F5344CB8AC3E}">
        <p14:creationId xmlns:p14="http://schemas.microsoft.com/office/powerpoint/2010/main" val="990996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11488E-8C46-4FC0-8EB7-968C8E9F641A}"/>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B57E0A88-507D-4D50-A4B3-C9891BF0F2F9}"/>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65F6E48-0E4F-400F-B4C0-A0A9B30382A7}"/>
              </a:ext>
            </a:extLst>
          </p:cNvPr>
          <p:cNvSpPr>
            <a:spLocks noGrp="1"/>
          </p:cNvSpPr>
          <p:nvPr>
            <p:ph type="sldNum" sz="quarter" idx="12"/>
          </p:nvPr>
        </p:nvSpPr>
        <p:spPr/>
        <p:txBody>
          <a:bodyPr/>
          <a:lstStyle>
            <a:lvl1pPr>
              <a:defRPr/>
            </a:lvl1pPr>
          </a:lstStyle>
          <a:p>
            <a:fld id="{3FA1175E-5CBE-41C1-9692-D68CC59B8574}" type="slidenum">
              <a:rPr lang="en-US" altLang="en-US"/>
              <a:pPr/>
              <a:t>‹#›</a:t>
            </a:fld>
            <a:endParaRPr lang="en-US" altLang="en-US"/>
          </a:p>
        </p:txBody>
      </p:sp>
    </p:spTree>
    <p:extLst>
      <p:ext uri="{BB962C8B-B14F-4D97-AF65-F5344CB8AC3E}">
        <p14:creationId xmlns:p14="http://schemas.microsoft.com/office/powerpoint/2010/main" val="2890984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76BAB-7391-4314-AE0D-A6609FF317E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14DA6B-AE1E-40BE-BDA2-A8A399BDA19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CF733-DC15-4B58-986A-4253A057DF7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1DFBB4-5A9F-43B2-8909-22D4B9F0908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9C325CD-905C-4C63-884F-8B2C529B530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815F708-DA59-4BE9-A5D2-929A138DDB85}"/>
              </a:ext>
            </a:extLst>
          </p:cNvPr>
          <p:cNvSpPr>
            <a:spLocks noGrp="1"/>
          </p:cNvSpPr>
          <p:nvPr>
            <p:ph type="sldNum" sz="quarter" idx="12"/>
          </p:nvPr>
        </p:nvSpPr>
        <p:spPr/>
        <p:txBody>
          <a:bodyPr/>
          <a:lstStyle>
            <a:lvl1pPr>
              <a:defRPr/>
            </a:lvl1pPr>
          </a:lstStyle>
          <a:p>
            <a:fld id="{2CD8FE8A-0FFB-4DD8-B2A6-AEFC31102D02}" type="slidenum">
              <a:rPr lang="en-US" altLang="en-US"/>
              <a:pPr/>
              <a:t>‹#›</a:t>
            </a:fld>
            <a:endParaRPr lang="en-US" altLang="en-US"/>
          </a:p>
        </p:txBody>
      </p:sp>
    </p:spTree>
    <p:extLst>
      <p:ext uri="{BB962C8B-B14F-4D97-AF65-F5344CB8AC3E}">
        <p14:creationId xmlns:p14="http://schemas.microsoft.com/office/powerpoint/2010/main" val="139421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117661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48186-8859-4136-8E35-073693B6BA5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82CD8B-4988-48C5-97EC-7BEAF2B54E2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EAB856-5EE2-435E-B6AA-C48CC163367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461D31-679B-41D7-81C2-95B341E341D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3F4C6E2-BBB3-4BBD-BEAE-95F5E22EDAC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AAFD3D9-509C-4198-8970-8D143008A19F}"/>
              </a:ext>
            </a:extLst>
          </p:cNvPr>
          <p:cNvSpPr>
            <a:spLocks noGrp="1"/>
          </p:cNvSpPr>
          <p:nvPr>
            <p:ph type="sldNum" sz="quarter" idx="12"/>
          </p:nvPr>
        </p:nvSpPr>
        <p:spPr/>
        <p:txBody>
          <a:bodyPr/>
          <a:lstStyle>
            <a:lvl1pPr>
              <a:defRPr/>
            </a:lvl1pPr>
          </a:lstStyle>
          <a:p>
            <a:fld id="{AA0A549E-2071-434A-B63A-652B496259CA}" type="slidenum">
              <a:rPr lang="en-US" altLang="en-US"/>
              <a:pPr/>
              <a:t>‹#›</a:t>
            </a:fld>
            <a:endParaRPr lang="en-US" altLang="en-US"/>
          </a:p>
        </p:txBody>
      </p:sp>
    </p:spTree>
    <p:extLst>
      <p:ext uri="{BB962C8B-B14F-4D97-AF65-F5344CB8AC3E}">
        <p14:creationId xmlns:p14="http://schemas.microsoft.com/office/powerpoint/2010/main" val="3945749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2047B-1D49-4FB6-8EA0-2D04ED7B4A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772976-CACC-4955-AA22-D29ED9F472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5ED3C4-FFDB-4F38-834C-2A2061ECA44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0A1CFB5-E783-40DD-8D99-2BF4EB11881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A63C457-19D5-4BBB-BDD1-B8753094ACE4}"/>
              </a:ext>
            </a:extLst>
          </p:cNvPr>
          <p:cNvSpPr>
            <a:spLocks noGrp="1"/>
          </p:cNvSpPr>
          <p:nvPr>
            <p:ph type="sldNum" sz="quarter" idx="12"/>
          </p:nvPr>
        </p:nvSpPr>
        <p:spPr/>
        <p:txBody>
          <a:bodyPr/>
          <a:lstStyle>
            <a:lvl1pPr>
              <a:defRPr/>
            </a:lvl1pPr>
          </a:lstStyle>
          <a:p>
            <a:fld id="{B24D3520-8A21-4621-894F-37114F54DEC0}" type="slidenum">
              <a:rPr lang="en-US" altLang="en-US"/>
              <a:pPr/>
              <a:t>‹#›</a:t>
            </a:fld>
            <a:endParaRPr lang="en-US" altLang="en-US"/>
          </a:p>
        </p:txBody>
      </p:sp>
    </p:spTree>
    <p:extLst>
      <p:ext uri="{BB962C8B-B14F-4D97-AF65-F5344CB8AC3E}">
        <p14:creationId xmlns:p14="http://schemas.microsoft.com/office/powerpoint/2010/main" val="2010594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24FB55-34E0-4D46-A41E-E7EED27CF572}"/>
              </a:ext>
            </a:extLst>
          </p:cNvPr>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5F6B98-70AB-4AA7-A84A-A381C50E5D94}"/>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52C87-256B-4A20-A4BB-58867E67CE3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3CD2D-52A0-43B1-AF09-42C56285CFC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B2D85CE-40DC-422B-8694-01208A7513B9}"/>
              </a:ext>
            </a:extLst>
          </p:cNvPr>
          <p:cNvSpPr>
            <a:spLocks noGrp="1"/>
          </p:cNvSpPr>
          <p:nvPr>
            <p:ph type="sldNum" sz="quarter" idx="12"/>
          </p:nvPr>
        </p:nvSpPr>
        <p:spPr/>
        <p:txBody>
          <a:bodyPr/>
          <a:lstStyle>
            <a:lvl1pPr>
              <a:defRPr/>
            </a:lvl1pPr>
          </a:lstStyle>
          <a:p>
            <a:fld id="{AE8E1483-B509-483E-BA95-95804E0606AB}" type="slidenum">
              <a:rPr lang="en-US" altLang="en-US"/>
              <a:pPr/>
              <a:t>‹#›</a:t>
            </a:fld>
            <a:endParaRPr lang="en-US" altLang="en-US"/>
          </a:p>
        </p:txBody>
      </p:sp>
    </p:spTree>
    <p:extLst>
      <p:ext uri="{BB962C8B-B14F-4D97-AF65-F5344CB8AC3E}">
        <p14:creationId xmlns:p14="http://schemas.microsoft.com/office/powerpoint/2010/main" val="73684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10/14/2019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8217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67680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10/14/2019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72793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10/14/2019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6825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10/14/2019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45426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8714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10/14/2019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1353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10/14/2019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2700649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67586" name="Group 2">
            <a:extLst>
              <a:ext uri="{FF2B5EF4-FFF2-40B4-BE49-F238E27FC236}">
                <a16:creationId xmlns:a16="http://schemas.microsoft.com/office/drawing/2014/main" id="{D1300A90-2660-4DE1-8E2B-DB1833F4C213}"/>
              </a:ext>
            </a:extLst>
          </p:cNvPr>
          <p:cNvGrpSpPr>
            <a:grpSpLocks/>
          </p:cNvGrpSpPr>
          <p:nvPr/>
        </p:nvGrpSpPr>
        <p:grpSpPr bwMode="auto">
          <a:xfrm>
            <a:off x="3800475" y="1789113"/>
            <a:ext cx="5340350" cy="5056187"/>
            <a:chOff x="2394" y="1127"/>
            <a:chExt cx="3364" cy="3185"/>
          </a:xfrm>
        </p:grpSpPr>
        <p:sp>
          <p:nvSpPr>
            <p:cNvPr id="67587" name="Rectangle 3">
              <a:extLst>
                <a:ext uri="{FF2B5EF4-FFF2-40B4-BE49-F238E27FC236}">
                  <a16:creationId xmlns:a16="http://schemas.microsoft.com/office/drawing/2014/main" id="{735CAB74-9B16-4DC8-9FDD-440C83EF0093}"/>
                </a:ext>
              </a:extLst>
            </p:cNvPr>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88" name="Oval 4">
              <a:extLst>
                <a:ext uri="{FF2B5EF4-FFF2-40B4-BE49-F238E27FC236}">
                  <a16:creationId xmlns:a16="http://schemas.microsoft.com/office/drawing/2014/main" id="{FC0DC7C5-85DF-4B53-8EC1-5B09358241B6}"/>
                </a:ext>
              </a:extLst>
            </p:cNvPr>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89" name="Rectangle 5">
              <a:extLst>
                <a:ext uri="{FF2B5EF4-FFF2-40B4-BE49-F238E27FC236}">
                  <a16:creationId xmlns:a16="http://schemas.microsoft.com/office/drawing/2014/main" id="{9D024D3D-97DA-4840-B984-37A6D5DA6FD6}"/>
                </a:ext>
              </a:extLst>
            </p:cNvPr>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0" name="Freeform 6">
              <a:extLst>
                <a:ext uri="{FF2B5EF4-FFF2-40B4-BE49-F238E27FC236}">
                  <a16:creationId xmlns:a16="http://schemas.microsoft.com/office/drawing/2014/main" id="{BE704729-A655-4EFD-B333-D8FF1512F73C}"/>
                </a:ext>
              </a:extLst>
            </p:cNvPr>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591" name="Rectangle 7">
              <a:extLst>
                <a:ext uri="{FF2B5EF4-FFF2-40B4-BE49-F238E27FC236}">
                  <a16:creationId xmlns:a16="http://schemas.microsoft.com/office/drawing/2014/main" id="{BFC3929D-DD79-42D5-A640-5BE16983FE9A}"/>
                </a:ext>
              </a:extLst>
            </p:cNvPr>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2" name="Rectangle 8">
              <a:extLst>
                <a:ext uri="{FF2B5EF4-FFF2-40B4-BE49-F238E27FC236}">
                  <a16:creationId xmlns:a16="http://schemas.microsoft.com/office/drawing/2014/main" id="{08C759CD-4F30-4547-9EB9-56AC050F1EDE}"/>
                </a:ext>
              </a:extLst>
            </p:cNvPr>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3" name="Rectangle 9">
              <a:extLst>
                <a:ext uri="{FF2B5EF4-FFF2-40B4-BE49-F238E27FC236}">
                  <a16:creationId xmlns:a16="http://schemas.microsoft.com/office/drawing/2014/main" id="{B6BC71C7-204D-4517-BAC5-C273AD8A75C2}"/>
                </a:ext>
              </a:extLst>
            </p:cNvPr>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4" name="Rectangle 10">
              <a:extLst>
                <a:ext uri="{FF2B5EF4-FFF2-40B4-BE49-F238E27FC236}">
                  <a16:creationId xmlns:a16="http://schemas.microsoft.com/office/drawing/2014/main" id="{23A95506-BB7C-4CC5-89FC-A7C0BDF9735F}"/>
                </a:ext>
              </a:extLst>
            </p:cNvPr>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5" name="Rectangle 11">
              <a:extLst>
                <a:ext uri="{FF2B5EF4-FFF2-40B4-BE49-F238E27FC236}">
                  <a16:creationId xmlns:a16="http://schemas.microsoft.com/office/drawing/2014/main" id="{78531454-B10F-4C13-85A5-20C5A12E1DAC}"/>
                </a:ext>
              </a:extLst>
            </p:cNvPr>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596" name="Freeform 12">
              <a:extLst>
                <a:ext uri="{FF2B5EF4-FFF2-40B4-BE49-F238E27FC236}">
                  <a16:creationId xmlns:a16="http://schemas.microsoft.com/office/drawing/2014/main" id="{52FC792C-17FD-4910-AFD4-82F369A0587E}"/>
                </a:ext>
              </a:extLst>
            </p:cNvPr>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597" name="Freeform 13">
              <a:extLst>
                <a:ext uri="{FF2B5EF4-FFF2-40B4-BE49-F238E27FC236}">
                  <a16:creationId xmlns:a16="http://schemas.microsoft.com/office/drawing/2014/main" id="{4F0EFFA4-D809-4161-A8FB-D0E20280AD46}"/>
                </a:ext>
              </a:extLst>
            </p:cNvPr>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598" name="Freeform 14">
              <a:extLst>
                <a:ext uri="{FF2B5EF4-FFF2-40B4-BE49-F238E27FC236}">
                  <a16:creationId xmlns:a16="http://schemas.microsoft.com/office/drawing/2014/main" id="{B80696A3-C25C-4734-8FD5-79505A10A048}"/>
                </a:ext>
              </a:extLst>
            </p:cNvPr>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599" name="Freeform 15">
              <a:extLst>
                <a:ext uri="{FF2B5EF4-FFF2-40B4-BE49-F238E27FC236}">
                  <a16:creationId xmlns:a16="http://schemas.microsoft.com/office/drawing/2014/main" id="{B182AD29-86D1-4481-8C02-80FA155C0052}"/>
                </a:ext>
              </a:extLst>
            </p:cNvPr>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0" name="Freeform 16">
              <a:extLst>
                <a:ext uri="{FF2B5EF4-FFF2-40B4-BE49-F238E27FC236}">
                  <a16:creationId xmlns:a16="http://schemas.microsoft.com/office/drawing/2014/main" id="{568D73DA-823D-4F45-9CDC-7DEAF1F3820D}"/>
                </a:ext>
              </a:extLst>
            </p:cNvPr>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1" name="Freeform 17">
              <a:extLst>
                <a:ext uri="{FF2B5EF4-FFF2-40B4-BE49-F238E27FC236}">
                  <a16:creationId xmlns:a16="http://schemas.microsoft.com/office/drawing/2014/main" id="{663BE020-574B-484C-9A65-56918B116FA2}"/>
                </a:ext>
              </a:extLst>
            </p:cNvPr>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2" name="Freeform 18">
              <a:extLst>
                <a:ext uri="{FF2B5EF4-FFF2-40B4-BE49-F238E27FC236}">
                  <a16:creationId xmlns:a16="http://schemas.microsoft.com/office/drawing/2014/main" id="{3F8C17E4-98B0-45DF-B9DD-61CE94F1EB63}"/>
                </a:ext>
              </a:extLst>
            </p:cNvPr>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3" name="Freeform 19">
              <a:extLst>
                <a:ext uri="{FF2B5EF4-FFF2-40B4-BE49-F238E27FC236}">
                  <a16:creationId xmlns:a16="http://schemas.microsoft.com/office/drawing/2014/main" id="{6D0E6C93-8EB0-48C3-B005-200317FACE04}"/>
                </a:ext>
              </a:extLst>
            </p:cNvPr>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4" name="Freeform 20">
              <a:extLst>
                <a:ext uri="{FF2B5EF4-FFF2-40B4-BE49-F238E27FC236}">
                  <a16:creationId xmlns:a16="http://schemas.microsoft.com/office/drawing/2014/main" id="{060DAA44-5539-4123-952B-9BB869D46E5D}"/>
                </a:ext>
              </a:extLst>
            </p:cNvPr>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5" name="Freeform 21">
              <a:extLst>
                <a:ext uri="{FF2B5EF4-FFF2-40B4-BE49-F238E27FC236}">
                  <a16:creationId xmlns:a16="http://schemas.microsoft.com/office/drawing/2014/main" id="{E0B1051F-5097-47F2-A2A7-6C07C8C505C0}"/>
                </a:ext>
              </a:extLst>
            </p:cNvPr>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6" name="Freeform 22">
              <a:extLst>
                <a:ext uri="{FF2B5EF4-FFF2-40B4-BE49-F238E27FC236}">
                  <a16:creationId xmlns:a16="http://schemas.microsoft.com/office/drawing/2014/main" id="{5A0D1B32-6BBF-4EFF-8728-9FCB4D8EA81F}"/>
                </a:ext>
              </a:extLst>
            </p:cNvPr>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7" name="Freeform 23">
              <a:extLst>
                <a:ext uri="{FF2B5EF4-FFF2-40B4-BE49-F238E27FC236}">
                  <a16:creationId xmlns:a16="http://schemas.microsoft.com/office/drawing/2014/main" id="{D5957630-1FCB-4281-AF0B-D467937A67AA}"/>
                </a:ext>
              </a:extLst>
            </p:cNvPr>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8" name="Freeform 24">
              <a:extLst>
                <a:ext uri="{FF2B5EF4-FFF2-40B4-BE49-F238E27FC236}">
                  <a16:creationId xmlns:a16="http://schemas.microsoft.com/office/drawing/2014/main" id="{87EC5139-6CC9-4CA1-A327-41E50B3023E3}"/>
                </a:ext>
              </a:extLst>
            </p:cNvPr>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09" name="Freeform 25">
              <a:extLst>
                <a:ext uri="{FF2B5EF4-FFF2-40B4-BE49-F238E27FC236}">
                  <a16:creationId xmlns:a16="http://schemas.microsoft.com/office/drawing/2014/main" id="{526F9BF2-ECCA-4E8C-9E06-731CFE6FAAA0}"/>
                </a:ext>
              </a:extLst>
            </p:cNvPr>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10" name="Freeform 26">
              <a:extLst>
                <a:ext uri="{FF2B5EF4-FFF2-40B4-BE49-F238E27FC236}">
                  <a16:creationId xmlns:a16="http://schemas.microsoft.com/office/drawing/2014/main" id="{FA41FFCF-9172-416F-AED6-6C0CDEA21053}"/>
                </a:ext>
              </a:extLst>
            </p:cNvPr>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11" name="Oval 27">
              <a:extLst>
                <a:ext uri="{FF2B5EF4-FFF2-40B4-BE49-F238E27FC236}">
                  <a16:creationId xmlns:a16="http://schemas.microsoft.com/office/drawing/2014/main" id="{A9E5E0A2-03E5-43CB-8B73-38758DDFB36D}"/>
                </a:ext>
              </a:extLst>
            </p:cNvPr>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2" name="Oval 28">
              <a:extLst>
                <a:ext uri="{FF2B5EF4-FFF2-40B4-BE49-F238E27FC236}">
                  <a16:creationId xmlns:a16="http://schemas.microsoft.com/office/drawing/2014/main" id="{C1D80CAF-971F-4245-8FE7-389467960FC0}"/>
                </a:ext>
              </a:extLst>
            </p:cNvPr>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3" name="Oval 29">
              <a:extLst>
                <a:ext uri="{FF2B5EF4-FFF2-40B4-BE49-F238E27FC236}">
                  <a16:creationId xmlns:a16="http://schemas.microsoft.com/office/drawing/2014/main" id="{C32F2CD3-56E1-4EE2-A796-31DDC91A9109}"/>
                </a:ext>
              </a:extLst>
            </p:cNvPr>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4" name="Freeform 30">
              <a:extLst>
                <a:ext uri="{FF2B5EF4-FFF2-40B4-BE49-F238E27FC236}">
                  <a16:creationId xmlns:a16="http://schemas.microsoft.com/office/drawing/2014/main" id="{289665DB-DA89-4418-90FA-4FA481E22408}"/>
                </a:ext>
              </a:extLst>
            </p:cNvPr>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15" name="Freeform 31">
              <a:extLst>
                <a:ext uri="{FF2B5EF4-FFF2-40B4-BE49-F238E27FC236}">
                  <a16:creationId xmlns:a16="http://schemas.microsoft.com/office/drawing/2014/main" id="{94D43DB8-ECFD-4AA6-92EF-5D8A04EE18B9}"/>
                </a:ext>
              </a:extLst>
            </p:cNvPr>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16" name="Rectangle 32">
              <a:extLst>
                <a:ext uri="{FF2B5EF4-FFF2-40B4-BE49-F238E27FC236}">
                  <a16:creationId xmlns:a16="http://schemas.microsoft.com/office/drawing/2014/main" id="{FF8464BB-D9E4-4E70-B14E-53771285067A}"/>
                </a:ext>
              </a:extLst>
            </p:cNvPr>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7" name="Rectangle 33">
              <a:extLst>
                <a:ext uri="{FF2B5EF4-FFF2-40B4-BE49-F238E27FC236}">
                  <a16:creationId xmlns:a16="http://schemas.microsoft.com/office/drawing/2014/main" id="{539B2321-8AB3-4BF5-AAA5-16C39C7F6DC1}"/>
                </a:ext>
              </a:extLst>
            </p:cNvPr>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8" name="AutoShape 34">
              <a:extLst>
                <a:ext uri="{FF2B5EF4-FFF2-40B4-BE49-F238E27FC236}">
                  <a16:creationId xmlns:a16="http://schemas.microsoft.com/office/drawing/2014/main" id="{C09977E8-8740-44B3-9DB3-4F4BD7F8B9E8}"/>
                </a:ext>
              </a:extLst>
            </p:cNvPr>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619" name="Freeform 35">
              <a:extLst>
                <a:ext uri="{FF2B5EF4-FFF2-40B4-BE49-F238E27FC236}">
                  <a16:creationId xmlns:a16="http://schemas.microsoft.com/office/drawing/2014/main" id="{B42FC1FC-C22C-4461-90D8-5473BFB2E881}"/>
                </a:ext>
              </a:extLst>
            </p:cNvPr>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620" name="Freeform 36">
              <a:extLst>
                <a:ext uri="{FF2B5EF4-FFF2-40B4-BE49-F238E27FC236}">
                  <a16:creationId xmlns:a16="http://schemas.microsoft.com/office/drawing/2014/main" id="{EDB4BF68-296E-4366-B18A-918320750CF5}"/>
                </a:ext>
              </a:extLst>
            </p:cNvPr>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7621" name="Rectangle 37">
            <a:extLst>
              <a:ext uri="{FF2B5EF4-FFF2-40B4-BE49-F238E27FC236}">
                <a16:creationId xmlns:a16="http://schemas.microsoft.com/office/drawing/2014/main" id="{0B6A88B9-AA12-4305-95EB-3562F9E08FF9}"/>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7622" name="Rectangle 38">
            <a:extLst>
              <a:ext uri="{FF2B5EF4-FFF2-40B4-BE49-F238E27FC236}">
                <a16:creationId xmlns:a16="http://schemas.microsoft.com/office/drawing/2014/main" id="{42889677-FB87-4AD5-8DA8-428E3693CC60}"/>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7623" name="Rectangle 39">
            <a:extLst>
              <a:ext uri="{FF2B5EF4-FFF2-40B4-BE49-F238E27FC236}">
                <a16:creationId xmlns:a16="http://schemas.microsoft.com/office/drawing/2014/main" id="{22F42612-127B-42F1-B8E0-C6BCA30BFEA7}"/>
              </a:ext>
            </a:extLst>
          </p:cNvPr>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67624" name="Rectangle 40">
            <a:extLst>
              <a:ext uri="{FF2B5EF4-FFF2-40B4-BE49-F238E27FC236}">
                <a16:creationId xmlns:a16="http://schemas.microsoft.com/office/drawing/2014/main" id="{51CCFBE7-669D-4F3E-833F-6BEC62CDBAF9}"/>
              </a:ext>
            </a:extLst>
          </p:cNvPr>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ltLang="en-US"/>
          </a:p>
        </p:txBody>
      </p:sp>
      <p:sp>
        <p:nvSpPr>
          <p:cNvPr id="67625" name="Rectangle 41">
            <a:extLst>
              <a:ext uri="{FF2B5EF4-FFF2-40B4-BE49-F238E27FC236}">
                <a16:creationId xmlns:a16="http://schemas.microsoft.com/office/drawing/2014/main" id="{EE6211A6-07CA-4369-A851-463EB0F9249D}"/>
              </a:ext>
            </a:extLst>
          </p:cNvPr>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F1D693E-91BD-4271-A64C-9D247FD14C02}" type="slidenum">
              <a:rPr lang="en-US" altLang="en-US"/>
              <a:pPr/>
              <a:t>‹#›</a:t>
            </a:fld>
            <a:endParaRPr lang="en-US" altLang="en-US"/>
          </a:p>
        </p:txBody>
      </p:sp>
    </p:spTree>
    <p:extLst>
      <p:ext uri="{BB962C8B-B14F-4D97-AF65-F5344CB8AC3E}">
        <p14:creationId xmlns:p14="http://schemas.microsoft.com/office/powerpoint/2010/main" val="8399872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FFFFFF"/>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anose="05000000000000000000" pitchFamily="2" charset="2"/>
        <a:buChar char="n"/>
        <a:defRPr sz="2800" kern="1200">
          <a:solidFill>
            <a:schemeClr val="tx1"/>
          </a:solidFill>
          <a:effectLst>
            <a:outerShdw blurRad="38100" dist="38100" dir="2700000" algn="tl">
              <a:srgbClr val="FFFFFF"/>
            </a:outerShdw>
          </a:effectLst>
          <a:latin typeface="+mn-lt"/>
          <a:ea typeface="+mn-ea"/>
          <a:cs typeface="+mn-cs"/>
        </a:defRPr>
      </a:lvl2pPr>
      <a:lvl3pPr marL="1143000" indent="-228600" algn="l" rtl="0" fontAlgn="base">
        <a:spcBef>
          <a:spcPct val="20000"/>
        </a:spcBef>
        <a:spcAft>
          <a:spcPct val="0"/>
        </a:spcAft>
        <a:buClr>
          <a:schemeClr val="accent2"/>
        </a:buClr>
        <a:buSzPct val="65000"/>
        <a:buFont typeface="Wingdings" panose="05000000000000000000" pitchFamily="2" charset="2"/>
        <a:buChar char="n"/>
        <a:defRPr sz="2400" kern="1200">
          <a:solidFill>
            <a:schemeClr val="tx1"/>
          </a:solidFill>
          <a:effectLst>
            <a:outerShdw blurRad="38100" dist="38100" dir="2700000" algn="tl">
              <a:srgbClr val="FFFFFF"/>
            </a:outerShdw>
          </a:effectLst>
          <a:latin typeface="+mn-lt"/>
          <a:ea typeface="+mn-ea"/>
          <a:cs typeface="+mn-cs"/>
        </a:defRPr>
      </a:lvl3pPr>
      <a:lvl4pPr marL="1600200" indent="-228600" algn="l" rtl="0" fontAlgn="base">
        <a:spcBef>
          <a:spcPct val="20000"/>
        </a:spcBef>
        <a:spcAft>
          <a:spcPct val="0"/>
        </a:spcAft>
        <a:buClr>
          <a:schemeClr val="tx1"/>
        </a:buClr>
        <a:buSzPct val="65000"/>
        <a:buFont typeface="Wingdings" panose="05000000000000000000" pitchFamily="2" charset="2"/>
        <a:buChar char="n"/>
        <a:defRPr sz="2000" kern="1200">
          <a:solidFill>
            <a:schemeClr val="tx1"/>
          </a:solidFill>
          <a:effectLst>
            <a:outerShdw blurRad="38100" dist="38100" dir="2700000" algn="tl">
              <a:srgbClr val="FFFFFF"/>
            </a:outerShdw>
          </a:effectLst>
          <a:latin typeface="+mn-lt"/>
          <a:ea typeface="+mn-ea"/>
          <a:cs typeface="+mn-cs"/>
        </a:defRPr>
      </a:lvl4pPr>
      <a:lvl5pPr marL="20574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FFFFFF"/>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hyperlink" Target="http://language.bin.org/ref/dict/?t=give+diligence" TargetMode="External"/><Relationship Id="rId2" Type="http://schemas.openxmlformats.org/officeDocument/2006/relationships/hyperlink" Target="http://language.bin.org/ref/dict/?t=To+do+one's+diligence" TargetMode="External"/><Relationship Id="rId1" Type="http://schemas.openxmlformats.org/officeDocument/2006/relationships/slideLayout" Target="../slideLayouts/slideLayout12.xml"/><Relationship Id="rId4" Type="http://schemas.openxmlformats.org/officeDocument/2006/relationships/hyperlink" Target="http://language.bin.org/ref/dict/?t=use+diligen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026E0EF7-7D11-4A21-A221-728DC60B8A73}"/>
              </a:ext>
            </a:extLst>
          </p:cNvPr>
          <p:cNvSpPr>
            <a:spLocks noGrp="1" noChangeArrowheads="1"/>
          </p:cNvSpPr>
          <p:nvPr>
            <p:ph type="title"/>
          </p:nvPr>
        </p:nvSpPr>
        <p:spPr>
          <a:xfrm>
            <a:off x="533400" y="0"/>
            <a:ext cx="8229600" cy="76200"/>
          </a:xfrm>
        </p:spPr>
        <p:txBody>
          <a:bodyPr/>
          <a:lstStyle/>
          <a:p>
            <a:endParaRPr lang="en-US" altLang="en-US"/>
          </a:p>
        </p:txBody>
      </p:sp>
      <p:sp>
        <p:nvSpPr>
          <p:cNvPr id="77827" name="Rectangle 3">
            <a:extLst>
              <a:ext uri="{FF2B5EF4-FFF2-40B4-BE49-F238E27FC236}">
                <a16:creationId xmlns:a16="http://schemas.microsoft.com/office/drawing/2014/main" id="{BBC1E829-F9CF-4F28-97AE-FBD613B2AD82}"/>
              </a:ext>
            </a:extLst>
          </p:cNvPr>
          <p:cNvSpPr>
            <a:spLocks noGrp="1" noChangeArrowheads="1"/>
          </p:cNvSpPr>
          <p:nvPr>
            <p:ph type="body" idx="1"/>
          </p:nvPr>
        </p:nvSpPr>
        <p:spPr/>
        <p:txBody>
          <a:bodyPr/>
          <a:lstStyle/>
          <a:p>
            <a:endParaRPr lang="en-US" altLang="en-US"/>
          </a:p>
        </p:txBody>
      </p:sp>
      <p:sp>
        <p:nvSpPr>
          <p:cNvPr id="77828" name="Text Box 4">
            <a:extLst>
              <a:ext uri="{FF2B5EF4-FFF2-40B4-BE49-F238E27FC236}">
                <a16:creationId xmlns:a16="http://schemas.microsoft.com/office/drawing/2014/main" id="{B228CAD4-B69D-47FC-A137-D944C4799702}"/>
              </a:ext>
            </a:extLst>
          </p:cNvPr>
          <p:cNvSpPr txBox="1">
            <a:spLocks noChangeArrowheads="1"/>
          </p:cNvSpPr>
          <p:nvPr/>
        </p:nvSpPr>
        <p:spPr bwMode="auto">
          <a:xfrm>
            <a:off x="381000" y="381000"/>
            <a:ext cx="8610600" cy="5643563"/>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Ge 12:10</a:t>
            </a:r>
            <a:r>
              <a:rPr kumimoji="0" lang="en-US" altLang="en-US" sz="28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 Now there was a famine in the land, and Abram went down to Egypt to dwell there, for the famine was severe in the land.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11 And it came to pass, when he was close to entering Egypt, that he said to Sarai his wife, "Indeed I know that you are a woman of beautiful countenance.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12 "Therefore it will happen, when the Egyptians see you, that they will say, 'This is his wife'; and they will kill me, but they will let you live.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:13 "Please say you are my sister, that it may be well with me for your sake, and that I may live because of you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2942B694-9662-480E-B445-B6C03A8161CA}"/>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8851" name="Rectangle 3">
            <a:extLst>
              <a:ext uri="{FF2B5EF4-FFF2-40B4-BE49-F238E27FC236}">
                <a16:creationId xmlns:a16="http://schemas.microsoft.com/office/drawing/2014/main" id="{FACE17C6-2711-4642-9DC8-CEB24C5EE0DD}"/>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Abraham, friend of God:</a:t>
            </a:r>
          </a:p>
          <a:p>
            <a:pPr algn="l"/>
            <a:r>
              <a:rPr lang="en-US" altLang="en-US" sz="3600" b="1">
                <a:solidFill>
                  <a:srgbClr val="B11768"/>
                </a:solidFill>
                <a:effectLst>
                  <a:outerShdw blurRad="38100" dist="38100" dir="2700000" algn="tl">
                    <a:srgbClr val="000000"/>
                  </a:outerShdw>
                </a:effectLst>
              </a:rPr>
              <a:t>Root of this scheme? – Fear</a:t>
            </a:r>
          </a:p>
          <a:p>
            <a:pPr algn="l"/>
            <a:r>
              <a:rPr lang="en-US" altLang="en-US" sz="3600" b="1">
                <a:solidFill>
                  <a:srgbClr val="B11768"/>
                </a:solidFill>
                <a:effectLst>
                  <a:outerShdw blurRad="38100" dist="38100" dir="2700000" algn="tl">
                    <a:srgbClr val="000000"/>
                  </a:outerShdw>
                </a:effectLst>
              </a:rPr>
              <a:t>What is behind fear? - Selfishness</a:t>
            </a:r>
            <a:endParaRPr lang="en-US" altLang="en-US" b="1">
              <a:solidFill>
                <a:srgbClr val="FFFFFF"/>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8851">
                                            <p:txEl>
                                              <p:pRg st="1" end="1"/>
                                            </p:txEl>
                                          </p:spTgt>
                                        </p:tgtEl>
                                        <p:attrNameLst>
                                          <p:attrName>style.visibility</p:attrName>
                                        </p:attrNameLst>
                                      </p:cBhvr>
                                      <p:to>
                                        <p:strVal val="visible"/>
                                      </p:to>
                                    </p:set>
                                    <p:anim calcmode="lin" valueType="num">
                                      <p:cBhvr>
                                        <p:cTn id="7" dur="1000" fill="hold"/>
                                        <p:tgtEl>
                                          <p:spTgt spid="78851">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78851">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78851">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78851">
                                            <p:txEl>
                                              <p:pRg st="2" end="2"/>
                                            </p:txEl>
                                          </p:spTgt>
                                        </p:tgtEl>
                                        <p:attrNameLst>
                                          <p:attrName>style.visibility</p:attrName>
                                        </p:attrNameLst>
                                      </p:cBhvr>
                                      <p:to>
                                        <p:strVal val="visible"/>
                                      </p:to>
                                    </p:set>
                                    <p:anim calcmode="lin" valueType="num">
                                      <p:cBhvr>
                                        <p:cTn id="14" dur="1000" fill="hold"/>
                                        <p:tgtEl>
                                          <p:spTgt spid="78851">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78851">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788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4C8DB215-8A52-4E17-ADB4-089748DEE2AB}"/>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9875" name="Rectangle 3">
            <a:extLst>
              <a:ext uri="{FF2B5EF4-FFF2-40B4-BE49-F238E27FC236}">
                <a16:creationId xmlns:a16="http://schemas.microsoft.com/office/drawing/2014/main" id="{91A76942-B455-4440-A0DD-83362413E502}"/>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The children of Israel:</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AB8BC26E-C1CB-473C-A055-D7AD68BD39DD}"/>
              </a:ext>
            </a:extLst>
          </p:cNvPr>
          <p:cNvSpPr>
            <a:spLocks noGrp="1" noChangeArrowheads="1"/>
          </p:cNvSpPr>
          <p:nvPr>
            <p:ph type="title"/>
          </p:nvPr>
        </p:nvSpPr>
        <p:spPr>
          <a:xfrm>
            <a:off x="533400" y="0"/>
            <a:ext cx="8229600" cy="76200"/>
          </a:xfrm>
        </p:spPr>
        <p:txBody>
          <a:bodyPr/>
          <a:lstStyle/>
          <a:p>
            <a:endParaRPr lang="en-US" altLang="en-US"/>
          </a:p>
        </p:txBody>
      </p:sp>
      <p:sp>
        <p:nvSpPr>
          <p:cNvPr id="80899" name="Rectangle 3">
            <a:extLst>
              <a:ext uri="{FF2B5EF4-FFF2-40B4-BE49-F238E27FC236}">
                <a16:creationId xmlns:a16="http://schemas.microsoft.com/office/drawing/2014/main" id="{44176B61-2092-4571-AEA3-AA321FFC7DAF}"/>
              </a:ext>
            </a:extLst>
          </p:cNvPr>
          <p:cNvSpPr>
            <a:spLocks noGrp="1" noChangeArrowheads="1"/>
          </p:cNvSpPr>
          <p:nvPr>
            <p:ph type="body" idx="1"/>
          </p:nvPr>
        </p:nvSpPr>
        <p:spPr/>
        <p:txBody>
          <a:bodyPr/>
          <a:lstStyle/>
          <a:p>
            <a:endParaRPr lang="en-US" altLang="en-US"/>
          </a:p>
        </p:txBody>
      </p:sp>
      <p:sp>
        <p:nvSpPr>
          <p:cNvPr id="80900" name="Text Box 4">
            <a:extLst>
              <a:ext uri="{FF2B5EF4-FFF2-40B4-BE49-F238E27FC236}">
                <a16:creationId xmlns:a16="http://schemas.microsoft.com/office/drawing/2014/main" id="{D11520D7-1E0E-4F04-9DEA-9A660440E9A1}"/>
              </a:ext>
            </a:extLst>
          </p:cNvPr>
          <p:cNvSpPr txBox="1">
            <a:spLocks noChangeArrowheads="1"/>
          </p:cNvSpPr>
          <p:nvPr/>
        </p:nvSpPr>
        <p:spPr bwMode="auto">
          <a:xfrm>
            <a:off x="381000" y="381000"/>
            <a:ext cx="8610600" cy="5859463"/>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Nu 14:26 And the LORD spoke to Moses and Aaron, saying,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27 "How long shall I bear with this evil congregation who complain against Me? I have heard the complaints which the children of Israel make against Me.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28 "Say to them, 'As I live,' says the LORD, 'just as you have spoken in My hearing, so I will do to you:</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29 'The carcasses of you who have complained against Me shall fall in this wilderness, all of you who were numbered, according to your entire number, from twenty years old and above.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30 'Except for Caleb the son of Jephunneh and Joshua the son of Nun, you shall by no means enter the land which I swore I would make you dwell 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31 'But your little ones, whom you said would be victims, I will bring in, and they shall know the land which you have despised.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32 'But as for you, your carcasses shall fall in this wilderness.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33 'And your sons shall be shepherds in the wilderness forty years, and bear the brunt of your infidelity, until your carcasses are consumed in the wilderness.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34 'According to the number of the days in which you spied out the land, forty days, for each day you shall bear your guilt one year, namely forty years, and you shall know My rejection.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2FDC8BE6-270C-4E02-80F0-B6A8A0A16F7B}"/>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1923" name="Rectangle 3">
            <a:extLst>
              <a:ext uri="{FF2B5EF4-FFF2-40B4-BE49-F238E27FC236}">
                <a16:creationId xmlns:a16="http://schemas.microsoft.com/office/drawing/2014/main" id="{7C865D6F-554B-4C25-AA0E-77792F543208}"/>
              </a:ext>
            </a:extLst>
          </p:cNvPr>
          <p:cNvSpPr>
            <a:spLocks noGrp="1" noChangeArrowheads="1"/>
          </p:cNvSpPr>
          <p:nvPr>
            <p:ph type="subTitle" idx="1"/>
          </p:nvPr>
        </p:nvSpPr>
        <p:spPr>
          <a:xfrm>
            <a:off x="685800" y="2438400"/>
            <a:ext cx="7924800" cy="4191000"/>
          </a:xfrm>
        </p:spPr>
        <p:txBody>
          <a:bodyPr/>
          <a:lstStyle/>
          <a:p>
            <a:pPr algn="l"/>
            <a:r>
              <a:rPr lang="en-US" altLang="en-US" sz="3600" b="1" dirty="0">
                <a:solidFill>
                  <a:srgbClr val="B11768"/>
                </a:solidFill>
                <a:effectLst>
                  <a:outerShdw blurRad="38100" dist="38100" dir="2700000" algn="tl">
                    <a:srgbClr val="000000"/>
                  </a:outerShdw>
                </a:effectLst>
              </a:rPr>
              <a:t>The children of Israel:</a:t>
            </a:r>
          </a:p>
          <a:p>
            <a:pPr algn="l"/>
            <a:r>
              <a:rPr lang="en-US" altLang="en-US" sz="3600" b="1" dirty="0">
                <a:solidFill>
                  <a:srgbClr val="B11768"/>
                </a:solidFill>
                <a:effectLst>
                  <a:outerShdw blurRad="38100" dist="38100" dir="2700000" algn="tl">
                    <a:srgbClr val="000000"/>
                  </a:outerShdw>
                </a:effectLst>
              </a:rPr>
              <a:t>Fear of the Amalekites &amp; the</a:t>
            </a:r>
          </a:p>
          <a:p>
            <a:pPr algn="l"/>
            <a:r>
              <a:rPr lang="en-US" altLang="en-US" sz="3600" b="1" dirty="0" err="1">
                <a:solidFill>
                  <a:srgbClr val="B11768"/>
                </a:solidFill>
                <a:effectLst>
                  <a:outerShdw blurRad="38100" dist="38100" dir="2700000" algn="tl">
                    <a:srgbClr val="000000"/>
                  </a:outerShdw>
                </a:effectLst>
              </a:rPr>
              <a:t>Caananites</a:t>
            </a:r>
            <a:endParaRPr lang="en-US" altLang="en-US" sz="3600" b="1" dirty="0">
              <a:solidFill>
                <a:srgbClr val="B11768"/>
              </a:solidFill>
              <a:effectLst>
                <a:outerShdw blurRad="38100" dist="38100" dir="2700000" algn="tl">
                  <a:srgbClr val="000000"/>
                </a:outerShdw>
              </a:effectLst>
            </a:endParaRPr>
          </a:p>
          <a:p>
            <a:pPr algn="l"/>
            <a:r>
              <a:rPr lang="en-US" altLang="en-US" sz="3600" b="1" dirty="0">
                <a:solidFill>
                  <a:srgbClr val="B11768"/>
                </a:solidFill>
                <a:effectLst>
                  <a:outerShdw blurRad="38100" dist="38100" dir="2700000" algn="tl">
                    <a:srgbClr val="000000"/>
                  </a:outerShdw>
                </a:effectLst>
              </a:rPr>
              <a:t>There it is “Fear”</a:t>
            </a:r>
          </a:p>
          <a:p>
            <a:pPr algn="l"/>
            <a:r>
              <a:rPr lang="en-US" altLang="en-US" sz="3600" b="1" dirty="0">
                <a:solidFill>
                  <a:srgbClr val="B11768"/>
                </a:solidFill>
                <a:effectLst>
                  <a:outerShdw blurRad="38100" dist="38100" dir="2700000" algn="tl">
                    <a:srgbClr val="000000"/>
                  </a:outerShdw>
                </a:effectLst>
              </a:rPr>
              <a:t>Selfishness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 calcmode="lin" valueType="num">
                                      <p:cBhvr>
                                        <p:cTn id="7" dur="1000" fill="hold"/>
                                        <p:tgtEl>
                                          <p:spTgt spid="8192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8192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8192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81923">
                                            <p:txEl>
                                              <p:pRg st="2" end="2"/>
                                            </p:txEl>
                                          </p:spTgt>
                                        </p:tgtEl>
                                        <p:attrNameLst>
                                          <p:attrName>style.visibility</p:attrName>
                                        </p:attrNameLst>
                                      </p:cBhvr>
                                      <p:to>
                                        <p:strVal val="visible"/>
                                      </p:to>
                                    </p:set>
                                    <p:anim calcmode="lin" valueType="num">
                                      <p:cBhvr>
                                        <p:cTn id="12" dur="1000" fill="hold"/>
                                        <p:tgtEl>
                                          <p:spTgt spid="8192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8192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81923">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81923">
                                            <p:txEl>
                                              <p:pRg st="3" end="3"/>
                                            </p:txEl>
                                          </p:spTgt>
                                        </p:tgtEl>
                                        <p:attrNameLst>
                                          <p:attrName>style.visibility</p:attrName>
                                        </p:attrNameLst>
                                      </p:cBhvr>
                                      <p:to>
                                        <p:strVal val="visible"/>
                                      </p:to>
                                    </p:set>
                                    <p:animEffect transition="in" filter="fade">
                                      <p:cBhvr>
                                        <p:cTn id="19" dur="1000"/>
                                        <p:tgtEl>
                                          <p:spTgt spid="81923">
                                            <p:txEl>
                                              <p:pRg st="3" end="3"/>
                                            </p:txEl>
                                          </p:spTgt>
                                        </p:tgtEl>
                                      </p:cBhvr>
                                    </p:animEffect>
                                    <p:anim calcmode="lin" valueType="num">
                                      <p:cBhvr>
                                        <p:cTn id="20" dur="1000" fill="hold"/>
                                        <p:tgtEl>
                                          <p:spTgt spid="8192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192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81923">
                                            <p:txEl>
                                              <p:pRg st="4" end="4"/>
                                            </p:txEl>
                                          </p:spTgt>
                                        </p:tgtEl>
                                        <p:attrNameLst>
                                          <p:attrName>style.visibility</p:attrName>
                                        </p:attrNameLst>
                                      </p:cBhvr>
                                      <p:to>
                                        <p:strVal val="visible"/>
                                      </p:to>
                                    </p:set>
                                    <p:animEffect transition="in" filter="fade">
                                      <p:cBhvr>
                                        <p:cTn id="24" dur="1000"/>
                                        <p:tgtEl>
                                          <p:spTgt spid="81923">
                                            <p:txEl>
                                              <p:pRg st="4" end="4"/>
                                            </p:txEl>
                                          </p:spTgt>
                                        </p:tgtEl>
                                      </p:cBhvr>
                                    </p:animEffect>
                                    <p:anim calcmode="lin" valueType="num">
                                      <p:cBhvr>
                                        <p:cTn id="25" dur="1000" fill="hold"/>
                                        <p:tgtEl>
                                          <p:spTgt spid="8192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819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17B8B36A-7FDA-4204-91BF-6F55A240A815}"/>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2947" name="Rectangle 3">
            <a:extLst>
              <a:ext uri="{FF2B5EF4-FFF2-40B4-BE49-F238E27FC236}">
                <a16:creationId xmlns:a16="http://schemas.microsoft.com/office/drawing/2014/main" id="{DF8ADDDE-0DB1-4BB0-A98F-5A982F3E53CE}"/>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The love of money:</a:t>
            </a:r>
          </a:p>
          <a:p>
            <a:pPr algn="l"/>
            <a:r>
              <a:rPr lang="en-US" altLang="en-US" b="1"/>
              <a:t>1Ti 6:10 </a:t>
            </a:r>
            <a:r>
              <a:rPr lang="en-US" altLang="en-US" b="1">
                <a:solidFill>
                  <a:srgbClr val="FFFFFF"/>
                </a:solidFill>
                <a:effectLst>
                  <a:outerShdw blurRad="38100" dist="38100" dir="2700000" algn="tl">
                    <a:srgbClr val="000000"/>
                  </a:outerShdw>
                </a:effectLst>
              </a:rPr>
              <a:t>For the love of money is a root of all kinds of evil, for which some have strayed from the faith in their greediness, and pierced themselves through with many sorrows</a:t>
            </a:r>
            <a:r>
              <a:rPr lang="en-US" altLang="en-US">
                <a:solidFill>
                  <a:srgbClr val="FFFFFF"/>
                </a:solidFill>
                <a:effectLst>
                  <a:outerShdw blurRad="38100" dist="38100" dir="2700000" algn="tl">
                    <a:srgbClr val="000000"/>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p:cTn id="7" dur="1000" fill="hold"/>
                                        <p:tgtEl>
                                          <p:spTgt spid="8294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29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29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82947">
                                            <p:txEl>
                                              <p:pRg st="1" end="1"/>
                                            </p:txEl>
                                          </p:spTgt>
                                        </p:tgtEl>
                                        <p:attrNameLst>
                                          <p:attrName>style.visibility</p:attrName>
                                        </p:attrNameLst>
                                      </p:cBhvr>
                                      <p:to>
                                        <p:strVal val="visible"/>
                                      </p:to>
                                    </p:set>
                                    <p:animEffect transition="in" filter="fade">
                                      <p:cBhvr>
                                        <p:cTn id="14" dur="1000"/>
                                        <p:tgtEl>
                                          <p:spTgt spid="82947">
                                            <p:txEl>
                                              <p:pRg st="1" end="1"/>
                                            </p:txEl>
                                          </p:spTgt>
                                        </p:tgtEl>
                                      </p:cBhvr>
                                    </p:animEffect>
                                    <p:anim calcmode="lin" valueType="num">
                                      <p:cBhvr>
                                        <p:cTn id="15" dur="10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294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D8192E12-F78A-4FD4-BDB8-F4A2F24A52E9}"/>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3971" name="Rectangle 3">
            <a:extLst>
              <a:ext uri="{FF2B5EF4-FFF2-40B4-BE49-F238E27FC236}">
                <a16:creationId xmlns:a16="http://schemas.microsoft.com/office/drawing/2014/main" id="{A382EEBE-6F18-4B41-AF63-0F6E9B2D56C4}"/>
              </a:ext>
            </a:extLst>
          </p:cNvPr>
          <p:cNvSpPr>
            <a:spLocks noGrp="1" noChangeArrowheads="1"/>
          </p:cNvSpPr>
          <p:nvPr>
            <p:ph type="subTitle" idx="1"/>
          </p:nvPr>
        </p:nvSpPr>
        <p:spPr>
          <a:xfrm>
            <a:off x="685800" y="2438400"/>
            <a:ext cx="7924800" cy="4191000"/>
          </a:xfrm>
        </p:spPr>
        <p:txBody>
          <a:bodyPr/>
          <a:lstStyle/>
          <a:p>
            <a:pPr algn="l"/>
            <a:r>
              <a:rPr lang="en-US" altLang="en-US" sz="3600" b="1" dirty="0">
                <a:solidFill>
                  <a:srgbClr val="B11768"/>
                </a:solidFill>
                <a:effectLst>
                  <a:outerShdw blurRad="38100" dist="38100" dir="2700000" algn="tl">
                    <a:srgbClr val="000000"/>
                  </a:outerShdw>
                </a:effectLst>
              </a:rPr>
              <a:t>The love of money:</a:t>
            </a:r>
          </a:p>
          <a:p>
            <a:pPr algn="l"/>
            <a:r>
              <a:rPr lang="en-US" altLang="en-US" b="1" dirty="0"/>
              <a:t>Where does the love of money have its roots?</a:t>
            </a:r>
          </a:p>
          <a:p>
            <a:pPr algn="l"/>
            <a:r>
              <a:rPr lang="en-US" altLang="en-US" sz="4800" b="1" dirty="0"/>
              <a:t>Selfishness</a:t>
            </a:r>
            <a:endParaRPr lang="en-US" altLang="en-US" sz="4800" dirty="0">
              <a:solidFill>
                <a:srgbClr val="FFFFFF"/>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 calcmode="lin" valueType="num">
                                      <p:cBhvr>
                                        <p:cTn id="7" dur="1000" fill="hold"/>
                                        <p:tgtEl>
                                          <p:spTgt spid="83971">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83971">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83971">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4" presetClass="entr" presetSubtype="0" fill="hold" nodeType="clickEffect">
                                  <p:stCondLst>
                                    <p:cond delay="0"/>
                                  </p:stCondLst>
                                  <p:childTnLst>
                                    <p:set>
                                      <p:cBhvr>
                                        <p:cTn id="13" dur="1" fill="hold">
                                          <p:stCondLst>
                                            <p:cond delay="0"/>
                                          </p:stCondLst>
                                        </p:cTn>
                                        <p:tgtEl>
                                          <p:spTgt spid="83971">
                                            <p:txEl>
                                              <p:pRg st="2" end="2"/>
                                            </p:txEl>
                                          </p:spTgt>
                                        </p:tgtEl>
                                        <p:attrNameLst>
                                          <p:attrName>style.visibility</p:attrName>
                                        </p:attrNameLst>
                                      </p:cBhvr>
                                      <p:to>
                                        <p:strVal val="visible"/>
                                      </p:to>
                                    </p:set>
                                    <p:anim from="(-#ppt_w/2)" to="(#ppt_x)" calcmode="lin" valueType="num">
                                      <p:cBhvr>
                                        <p:cTn id="14" dur="600" fill="hold">
                                          <p:stCondLst>
                                            <p:cond delay="0"/>
                                          </p:stCondLst>
                                        </p:cTn>
                                        <p:tgtEl>
                                          <p:spTgt spid="83971">
                                            <p:txEl>
                                              <p:pRg st="2" end="2"/>
                                            </p:txEl>
                                          </p:spTgt>
                                        </p:tgtEl>
                                        <p:attrNameLst>
                                          <p:attrName>ppt_x</p:attrName>
                                        </p:attrNameLst>
                                      </p:cBhvr>
                                    </p:anim>
                                    <p:anim from="0" to="-1.0" calcmode="lin" valueType="num">
                                      <p:cBhvr>
                                        <p:cTn id="15" dur="200" decel="50000" autoRev="1" fill="hold">
                                          <p:stCondLst>
                                            <p:cond delay="600"/>
                                          </p:stCondLst>
                                        </p:cTn>
                                        <p:tgtEl>
                                          <p:spTgt spid="83971">
                                            <p:txEl>
                                              <p:pRg st="2" end="2"/>
                                            </p:txEl>
                                          </p:spTgt>
                                        </p:tgtEl>
                                        <p:attrNameLst>
                                          <p:attrName>xshear</p:attrName>
                                        </p:attrNameLst>
                                      </p:cBhvr>
                                    </p:anim>
                                    <p:animScale>
                                      <p:cBhvr>
                                        <p:cTn id="16" dur="200" decel="100000" autoRev="1" fill="hold">
                                          <p:stCondLst>
                                            <p:cond delay="600"/>
                                          </p:stCondLst>
                                        </p:cTn>
                                        <p:tgtEl>
                                          <p:spTgt spid="83971">
                                            <p:txEl>
                                              <p:pRg st="2" end="2"/>
                                            </p:txEl>
                                          </p:spTgt>
                                        </p:tgtEl>
                                      </p:cBhvr>
                                      <p:from x="100000" y="100000"/>
                                      <p:to x="80000" y="100000"/>
                                    </p:animScale>
                                    <p:anim by="(#ppt_h/3+#ppt_w*0.1)" calcmode="lin" valueType="num">
                                      <p:cBhvr additive="sum">
                                        <p:cTn id="17" dur="200" decel="100000" autoRev="1" fill="hold">
                                          <p:stCondLst>
                                            <p:cond delay="600"/>
                                          </p:stCondLst>
                                        </p:cTn>
                                        <p:tgtEl>
                                          <p:spTgt spid="83971">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715D15C5-7201-4D06-8DFA-3386F9DBD981}"/>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4995" name="Rectangle 3">
            <a:extLst>
              <a:ext uri="{FF2B5EF4-FFF2-40B4-BE49-F238E27FC236}">
                <a16:creationId xmlns:a16="http://schemas.microsoft.com/office/drawing/2014/main" id="{7E471239-47EC-43F4-AF19-21217175A1AB}"/>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sz="4400" b="1"/>
              <a:t>Whenever you let your selfishness control what you do or what you don’t do, it’s really sin.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anim calcmode="lin" valueType="num">
                                      <p:cBhvr>
                                        <p:cTn id="7" dur="1000" fill="hold"/>
                                        <p:tgtEl>
                                          <p:spTgt spid="8499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8499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8499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499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81704627-ADE9-4B7A-8027-F14ED53E27C8}"/>
              </a:ext>
            </a:extLst>
          </p:cNvPr>
          <p:cNvSpPr>
            <a:spLocks noGrp="1" noChangeArrowheads="1"/>
          </p:cNvSpPr>
          <p:nvPr>
            <p:ph type="title"/>
          </p:nvPr>
        </p:nvSpPr>
        <p:spPr>
          <a:xfrm>
            <a:off x="533400" y="0"/>
            <a:ext cx="8229600" cy="76200"/>
          </a:xfrm>
        </p:spPr>
        <p:txBody>
          <a:bodyPr/>
          <a:lstStyle/>
          <a:p>
            <a:endParaRPr lang="en-US" altLang="en-US"/>
          </a:p>
        </p:txBody>
      </p:sp>
      <p:sp>
        <p:nvSpPr>
          <p:cNvPr id="86019" name="Rectangle 3">
            <a:extLst>
              <a:ext uri="{FF2B5EF4-FFF2-40B4-BE49-F238E27FC236}">
                <a16:creationId xmlns:a16="http://schemas.microsoft.com/office/drawing/2014/main" id="{782F2C64-0964-420D-BF23-FC5B922E6BEB}"/>
              </a:ext>
            </a:extLst>
          </p:cNvPr>
          <p:cNvSpPr>
            <a:spLocks noGrp="1" noChangeArrowheads="1"/>
          </p:cNvSpPr>
          <p:nvPr>
            <p:ph type="body" idx="1"/>
          </p:nvPr>
        </p:nvSpPr>
        <p:spPr/>
        <p:txBody>
          <a:bodyPr/>
          <a:lstStyle/>
          <a:p>
            <a:endParaRPr lang="en-US" altLang="en-US"/>
          </a:p>
        </p:txBody>
      </p:sp>
      <p:sp>
        <p:nvSpPr>
          <p:cNvPr id="86020" name="Text Box 4">
            <a:extLst>
              <a:ext uri="{FF2B5EF4-FFF2-40B4-BE49-F238E27FC236}">
                <a16:creationId xmlns:a16="http://schemas.microsoft.com/office/drawing/2014/main" id="{2C5F5935-0FEE-4D43-A048-B12C068D30A3}"/>
              </a:ext>
            </a:extLst>
          </p:cNvPr>
          <p:cNvSpPr txBox="1">
            <a:spLocks noChangeArrowheads="1"/>
          </p:cNvSpPr>
          <p:nvPr/>
        </p:nvSpPr>
        <p:spPr bwMode="auto">
          <a:xfrm>
            <a:off x="381000" y="381000"/>
            <a:ext cx="8610600" cy="6407150"/>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1Pe 3:1 ¶ Wives, likewise, be submissive to your own husbands, that even if some do not obey the word, they, without a word, may be won by the conduct of their wives,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 when they observe your chaste conduct accompanied by fear.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 Do not let your adornment be merely outward--arranging the hair, wearing gold, or putting on fine apparel--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 rather let it be the hidden person of the heart, with the incorruptible beauty of a gentle and quiet spirit, which is very precious in the sight of God.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5 For in this manner, in former times, the holy women who trusted in God also adorned themselves, being submissive to their own husbands,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3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6 as Sarah obeyed Abraham, calling him lord, whose daughters you are if you do good and are not afraid with any terror</a:t>
            </a:r>
            <a:r>
              <a:rPr kumimoji="0" lang="en-US" altLang="en-US" sz="23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DB07A497-EDB0-4101-8DA7-606D54B96DFD}"/>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7043" name="Rectangle 3">
            <a:extLst>
              <a:ext uri="{FF2B5EF4-FFF2-40B4-BE49-F238E27FC236}">
                <a16:creationId xmlns:a16="http://schemas.microsoft.com/office/drawing/2014/main" id="{0F906B0A-F929-47C9-9286-EF09632A4686}"/>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sz="3600" b="1"/>
              <a:t>Failure to submit is selfishness</a:t>
            </a:r>
            <a:r>
              <a:rPr lang="en-US" altLang="en-US"/>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87043">
                                            <p:txEl>
                                              <p:pRg st="1" end="1"/>
                                            </p:txEl>
                                          </p:spTgt>
                                        </p:tgtEl>
                                        <p:attrNameLst>
                                          <p:attrName>style.visibility</p:attrName>
                                        </p:attrNameLst>
                                      </p:cBhvr>
                                      <p:to>
                                        <p:strVal val="visible"/>
                                      </p:to>
                                    </p:set>
                                    <p:animEffect transition="in" filter="fade">
                                      <p:cBhvr>
                                        <p:cTn id="7" dur="1000"/>
                                        <p:tgtEl>
                                          <p:spTgt spid="87043">
                                            <p:txEl>
                                              <p:pRg st="1" end="1"/>
                                            </p:txEl>
                                          </p:spTgt>
                                        </p:tgtEl>
                                      </p:cBhvr>
                                    </p:animEffect>
                                    <p:anim calcmode="lin" valueType="num">
                                      <p:cBhvr>
                                        <p:cTn id="8" dur="10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704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18654556-5102-4B69-9502-7822D06FECD4}"/>
              </a:ext>
            </a:extLst>
          </p:cNvPr>
          <p:cNvSpPr>
            <a:spLocks noGrp="1" noChangeArrowheads="1"/>
          </p:cNvSpPr>
          <p:nvPr>
            <p:ph type="ctrTitle"/>
          </p:nvPr>
        </p:nvSpPr>
        <p:spPr>
          <a:xfrm>
            <a:off x="457200" y="533400"/>
            <a:ext cx="7696200" cy="1828800"/>
          </a:xfrm>
        </p:spPr>
        <p:txBody>
          <a:bodyPr/>
          <a:lstStyle/>
          <a:p>
            <a:r>
              <a:rPr lang="en-US" altLang="en-US"/>
              <a:t>Selfishness</a:t>
            </a:r>
            <a:br>
              <a:rPr lang="en-US" altLang="en-US"/>
            </a:br>
            <a:r>
              <a:rPr lang="en-US" altLang="en-US"/>
              <a:t>The Root of </a:t>
            </a:r>
            <a:r>
              <a:rPr lang="en-US" altLang="en-US" u="sng"/>
              <a:t>ALL</a:t>
            </a:r>
            <a:r>
              <a:rPr lang="en-US" altLang="en-US"/>
              <a:t> Sin</a:t>
            </a:r>
            <a:br>
              <a:rPr lang="en-US" altLang="en-US"/>
            </a:br>
            <a:r>
              <a:rPr lang="en-US" altLang="en-US" sz="3200"/>
              <a:t>Phil. 2:1-5</a:t>
            </a:r>
            <a:endParaRPr lang="en-US" altLang="en-US"/>
          </a:p>
        </p:txBody>
      </p:sp>
      <p:sp>
        <p:nvSpPr>
          <p:cNvPr id="69635" name="Rectangle 3">
            <a:extLst>
              <a:ext uri="{FF2B5EF4-FFF2-40B4-BE49-F238E27FC236}">
                <a16:creationId xmlns:a16="http://schemas.microsoft.com/office/drawing/2014/main" id="{3455F46D-7075-41F0-ABCB-9EB26ADE4808}"/>
              </a:ext>
            </a:extLst>
          </p:cNvPr>
          <p:cNvSpPr>
            <a:spLocks noGrp="1" noChangeArrowheads="1"/>
          </p:cNvSpPr>
          <p:nvPr>
            <p:ph type="subTitle" idx="1"/>
          </p:nvPr>
        </p:nvSpPr>
        <p:spPr>
          <a:xfrm>
            <a:off x="762000" y="2438400"/>
            <a:ext cx="7848600" cy="3886200"/>
          </a:xfrm>
        </p:spPr>
        <p:txBody>
          <a:bodyPr/>
          <a:lstStyle/>
          <a:p>
            <a:pPr algn="l"/>
            <a:r>
              <a:rPr lang="en-US" altLang="en-US" sz="3600" b="1">
                <a:solidFill>
                  <a:srgbClr val="B11768"/>
                </a:solidFill>
                <a:effectLst>
                  <a:outerShdw blurRad="38100" dist="38100" dir="2700000" algn="tl">
                    <a:srgbClr val="000000"/>
                  </a:outerShdw>
                </a:effectLst>
              </a:rPr>
              <a:t>Profound &amp; Absolute Truths</a:t>
            </a:r>
          </a:p>
          <a:p>
            <a:pPr algn="l"/>
            <a:r>
              <a:rPr lang="en-US" altLang="en-US" sz="3600" b="1">
                <a:solidFill>
                  <a:srgbClr val="B11768"/>
                </a:solidFill>
                <a:effectLst>
                  <a:outerShdw blurRad="38100" dist="38100" dir="2700000" algn="tl">
                    <a:srgbClr val="000000"/>
                  </a:outerShdw>
                </a:effectLst>
              </a:rPr>
              <a:t>Consider the words of Solomon</a:t>
            </a:r>
          </a:p>
          <a:p>
            <a:pPr algn="l"/>
            <a:r>
              <a:rPr lang="en-US" altLang="en-US" sz="3600" b="1">
                <a:solidFill>
                  <a:srgbClr val="B11768"/>
                </a:solidFill>
                <a:effectLst>
                  <a:outerShdw blurRad="38100" dist="38100" dir="2700000" algn="tl">
                    <a:srgbClr val="000000"/>
                  </a:outerShdw>
                </a:effectLst>
              </a:rPr>
              <a:t>Solomon made Israel so prosperous:</a:t>
            </a:r>
            <a:endParaRPr lang="en-US" altLang="en-US">
              <a:solidFill>
                <a:srgbClr val="B11768"/>
              </a:solidFill>
              <a:effectLst>
                <a:outerShdw blurRad="38100" dist="38100" dir="2700000" algn="tl">
                  <a:srgbClr val="000000"/>
                </a:outerShdw>
              </a:effectLst>
            </a:endParaRPr>
          </a:p>
        </p:txBody>
      </p:sp>
      <p:sp>
        <p:nvSpPr>
          <p:cNvPr id="69636" name="Text Box 4">
            <a:extLst>
              <a:ext uri="{FF2B5EF4-FFF2-40B4-BE49-F238E27FC236}">
                <a16:creationId xmlns:a16="http://schemas.microsoft.com/office/drawing/2014/main" id="{9A3A9915-1FF4-421D-B400-3170DDAC832D}"/>
              </a:ext>
            </a:extLst>
          </p:cNvPr>
          <p:cNvSpPr txBox="1">
            <a:spLocks noChangeArrowheads="1"/>
          </p:cNvSpPr>
          <p:nvPr/>
        </p:nvSpPr>
        <p:spPr bwMode="auto">
          <a:xfrm>
            <a:off x="457200" y="5105400"/>
            <a:ext cx="8458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24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1Ki 10:27</a:t>
            </a:r>
            <a:r>
              <a:rPr kumimoji="0" lang="en-US" altLang="en-US" sz="24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a:t>
            </a:r>
            <a:r>
              <a:rPr kumimoji="0" lang="en-US" altLang="en-US" sz="2400" b="1" i="0" u="none" strike="noStrike" kern="1200" cap="none" spc="0" normalizeH="0" baseline="0" noProof="0">
                <a:ln>
                  <a:noFill/>
                </a:ln>
                <a:solidFill>
                  <a:srgbClr val="FFFFFF"/>
                </a:solidFill>
                <a:effectLst>
                  <a:outerShdw blurRad="38100" dist="38100" dir="2700000" algn="tl">
                    <a:srgbClr val="000000"/>
                  </a:outerShdw>
                </a:effectLst>
                <a:uLnTx/>
                <a:uFillTx/>
                <a:latin typeface="Tahoma" panose="020B0604030504040204" pitchFamily="34" charset="0"/>
                <a:ea typeface="+mn-ea"/>
                <a:cs typeface="+mn-cs"/>
              </a:rPr>
              <a:t>And the king made silver as common as stones in Jerusalem and cedars like the sycamore-trees of the lowlands in number.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p:cTn id="7" dur="1000" fill="hold"/>
                                        <p:tgtEl>
                                          <p:spTgt spid="696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96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96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 calcmode="lin" valueType="num">
                                      <p:cBhvr>
                                        <p:cTn id="14" dur="1000" fill="hold"/>
                                        <p:tgtEl>
                                          <p:spTgt spid="6963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963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96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69635">
                                            <p:txEl>
                                              <p:pRg st="2" end="2"/>
                                            </p:txEl>
                                          </p:spTgt>
                                        </p:tgtEl>
                                        <p:attrNameLst>
                                          <p:attrName>style.visibility</p:attrName>
                                        </p:attrNameLst>
                                      </p:cBhvr>
                                      <p:to>
                                        <p:strVal val="visible"/>
                                      </p:to>
                                    </p:set>
                                    <p:anim calcmode="lin" valueType="num">
                                      <p:cBhvr>
                                        <p:cTn id="21" dur="1000" fill="hold"/>
                                        <p:tgtEl>
                                          <p:spTgt spid="6963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963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963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69636">
                                            <p:txEl>
                                              <p:pRg st="0" end="0"/>
                                            </p:txEl>
                                          </p:spTgt>
                                        </p:tgtEl>
                                        <p:attrNameLst>
                                          <p:attrName>style.visibility</p:attrName>
                                        </p:attrNameLst>
                                      </p:cBhvr>
                                      <p:to>
                                        <p:strVal val="visible"/>
                                      </p:to>
                                    </p:set>
                                    <p:animEffect transition="in" filter="fade">
                                      <p:cBhvr>
                                        <p:cTn id="28" dur="1000"/>
                                        <p:tgtEl>
                                          <p:spTgt spid="69636">
                                            <p:txEl>
                                              <p:pRg st="0" end="0"/>
                                            </p:txEl>
                                          </p:spTgt>
                                        </p:tgtEl>
                                      </p:cBhvr>
                                    </p:animEffect>
                                    <p:anim calcmode="lin" valueType="num">
                                      <p:cBhvr>
                                        <p:cTn id="29" dur="1000" fill="hold"/>
                                        <p:tgtEl>
                                          <p:spTgt spid="6963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963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33B34065-2E63-449A-98E4-A92F5237F5CF}"/>
              </a:ext>
            </a:extLst>
          </p:cNvPr>
          <p:cNvSpPr>
            <a:spLocks noGrp="1" noChangeArrowheads="1"/>
          </p:cNvSpPr>
          <p:nvPr>
            <p:ph type="title"/>
          </p:nvPr>
        </p:nvSpPr>
        <p:spPr>
          <a:xfrm>
            <a:off x="533400" y="0"/>
            <a:ext cx="8229600" cy="76200"/>
          </a:xfrm>
        </p:spPr>
        <p:txBody>
          <a:bodyPr/>
          <a:lstStyle/>
          <a:p>
            <a:endParaRPr lang="en-US" altLang="en-US"/>
          </a:p>
        </p:txBody>
      </p:sp>
      <p:sp>
        <p:nvSpPr>
          <p:cNvPr id="88067" name="Rectangle 3">
            <a:extLst>
              <a:ext uri="{FF2B5EF4-FFF2-40B4-BE49-F238E27FC236}">
                <a16:creationId xmlns:a16="http://schemas.microsoft.com/office/drawing/2014/main" id="{CB26F750-6B95-4081-A81A-5F4650E31952}"/>
              </a:ext>
            </a:extLst>
          </p:cNvPr>
          <p:cNvSpPr>
            <a:spLocks noGrp="1" noChangeArrowheads="1"/>
          </p:cNvSpPr>
          <p:nvPr>
            <p:ph type="body" idx="1"/>
          </p:nvPr>
        </p:nvSpPr>
        <p:spPr/>
        <p:txBody>
          <a:bodyPr/>
          <a:lstStyle/>
          <a:p>
            <a:endParaRPr lang="en-US" altLang="en-US"/>
          </a:p>
        </p:txBody>
      </p:sp>
      <p:sp>
        <p:nvSpPr>
          <p:cNvPr id="88068" name="Text Box 4">
            <a:extLst>
              <a:ext uri="{FF2B5EF4-FFF2-40B4-BE49-F238E27FC236}">
                <a16:creationId xmlns:a16="http://schemas.microsoft.com/office/drawing/2014/main" id="{21E81563-47EA-4366-8768-3199C88F24BD}"/>
              </a:ext>
            </a:extLst>
          </p:cNvPr>
          <p:cNvSpPr txBox="1">
            <a:spLocks noChangeArrowheads="1"/>
          </p:cNvSpPr>
          <p:nvPr/>
        </p:nvSpPr>
        <p:spPr bwMode="auto">
          <a:xfrm>
            <a:off x="381000" y="381000"/>
            <a:ext cx="8610600" cy="5453063"/>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Tit 2:3 the older women likewise, that they be reverent in behavior, not slanderers, not given to much wine, teachers of good things--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 that they admonish the young women to love their husbands, to love their children,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5 to be discreet, chaste, homemakers, good, obedient to their own husbands, that the word of God may not be blasphemed.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4C8BD8D6-F457-459C-AC24-481994A0D11C}"/>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89091" name="Rectangle 3">
            <a:extLst>
              <a:ext uri="{FF2B5EF4-FFF2-40B4-BE49-F238E27FC236}">
                <a16:creationId xmlns:a16="http://schemas.microsoft.com/office/drawing/2014/main" id="{D45A40CA-5B16-4642-88A6-B472C9195DDF}"/>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sz="3600" b="1"/>
              <a:t>Failure to submit is selfishness</a:t>
            </a:r>
            <a:r>
              <a:rPr lang="en-US" altLang="en-US"/>
              <a:t> </a:t>
            </a:r>
          </a:p>
          <a:p>
            <a:pPr algn="l"/>
            <a:r>
              <a:rPr lang="en-US" altLang="en-US" sz="3600" b="1"/>
              <a:t>God has commanded you to love your husbands as well as your children.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9091">
                                            <p:txEl>
                                              <p:pRg st="2" end="2"/>
                                            </p:txEl>
                                          </p:spTgt>
                                        </p:tgtEl>
                                        <p:attrNameLst>
                                          <p:attrName>style.visibility</p:attrName>
                                        </p:attrNameLst>
                                      </p:cBhvr>
                                      <p:to>
                                        <p:strVal val="visible"/>
                                      </p:to>
                                    </p:set>
                                    <p:anim calcmode="lin" valueType="num">
                                      <p:cBhvr>
                                        <p:cTn id="7" dur="1000" fill="hold"/>
                                        <p:tgtEl>
                                          <p:spTgt spid="89091">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89091">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8909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909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A5B86BAD-875D-4E2F-B490-AE5BC85E2ECC}"/>
              </a:ext>
            </a:extLst>
          </p:cNvPr>
          <p:cNvSpPr>
            <a:spLocks noGrp="1" noChangeArrowheads="1"/>
          </p:cNvSpPr>
          <p:nvPr>
            <p:ph type="title"/>
          </p:nvPr>
        </p:nvSpPr>
        <p:spPr>
          <a:xfrm>
            <a:off x="533400" y="0"/>
            <a:ext cx="8229600" cy="76200"/>
          </a:xfrm>
        </p:spPr>
        <p:txBody>
          <a:bodyPr/>
          <a:lstStyle/>
          <a:p>
            <a:endParaRPr lang="en-US" altLang="en-US"/>
          </a:p>
        </p:txBody>
      </p:sp>
      <p:sp>
        <p:nvSpPr>
          <p:cNvPr id="91139" name="Rectangle 3">
            <a:extLst>
              <a:ext uri="{FF2B5EF4-FFF2-40B4-BE49-F238E27FC236}">
                <a16:creationId xmlns:a16="http://schemas.microsoft.com/office/drawing/2014/main" id="{4C1BF629-C4F2-4605-8514-39F3CAED5938}"/>
              </a:ext>
            </a:extLst>
          </p:cNvPr>
          <p:cNvSpPr>
            <a:spLocks noGrp="1" noChangeArrowheads="1"/>
          </p:cNvSpPr>
          <p:nvPr>
            <p:ph type="body" idx="1"/>
          </p:nvPr>
        </p:nvSpPr>
        <p:spPr/>
        <p:txBody>
          <a:bodyPr/>
          <a:lstStyle/>
          <a:p>
            <a:endParaRPr lang="en-US" altLang="en-US"/>
          </a:p>
        </p:txBody>
      </p:sp>
      <p:sp>
        <p:nvSpPr>
          <p:cNvPr id="91140" name="Text Box 4">
            <a:extLst>
              <a:ext uri="{FF2B5EF4-FFF2-40B4-BE49-F238E27FC236}">
                <a16:creationId xmlns:a16="http://schemas.microsoft.com/office/drawing/2014/main" id="{F565200E-3728-4A27-AD98-C3A927B3FB8E}"/>
              </a:ext>
            </a:extLst>
          </p:cNvPr>
          <p:cNvSpPr txBox="1">
            <a:spLocks noChangeArrowheads="1"/>
          </p:cNvSpPr>
          <p:nvPr/>
        </p:nvSpPr>
        <p:spPr bwMode="auto">
          <a:xfrm>
            <a:off x="381000" y="381000"/>
            <a:ext cx="8610600" cy="5648325"/>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Eph 5:25 Husbands, love your wives, just as Christ also loved the church and gave Himself for her,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26 that He might sanctify and cleanse her with the washing of water by the word,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27 that He might present her to Himself a glorious church, not having spot or wrinkle or any such thing, but that she should be holy and without blemish.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28 So husbands ought to love their own wives as their own bodies; he who loves his wife loves himself.</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29 For no one ever hated his own flesh, but nourishes and cherishes it, just as the Lord does the church.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D8BE0FD8-4D17-4077-8FDD-82E47F6D6BF1}"/>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2163" name="Rectangle 3">
            <a:extLst>
              <a:ext uri="{FF2B5EF4-FFF2-40B4-BE49-F238E27FC236}">
                <a16:creationId xmlns:a16="http://schemas.microsoft.com/office/drawing/2014/main" id="{BDC9A392-787F-456D-83BE-E121ED86E95E}"/>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b="1"/>
              <a:t>You need to love your wife above every other thing God has put on this planet.</a:t>
            </a:r>
          </a:p>
          <a:p>
            <a:pPr algn="l"/>
            <a:r>
              <a:rPr lang="en-US" altLang="en-US" sz="4400" b="1"/>
              <a:t>And she needs to know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92163">
                                            <p:txEl>
                                              <p:pRg st="1" end="1"/>
                                            </p:txEl>
                                          </p:spTgt>
                                        </p:tgtEl>
                                        <p:attrNameLst>
                                          <p:attrName>style.visibility</p:attrName>
                                        </p:attrNameLst>
                                      </p:cBhvr>
                                      <p:to>
                                        <p:strVal val="visible"/>
                                      </p:to>
                                    </p:set>
                                    <p:anim calcmode="lin" valueType="num">
                                      <p:cBhvr>
                                        <p:cTn id="7" dur="1000" fill="hold"/>
                                        <p:tgtEl>
                                          <p:spTgt spid="9216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9216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92163">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8" presetClass="entr" presetSubtype="0" accel="100000" fill="hold" nodeType="clickEffect">
                                  <p:stCondLst>
                                    <p:cond delay="0"/>
                                  </p:stCondLst>
                                  <p:childTnLst>
                                    <p:set>
                                      <p:cBhvr>
                                        <p:cTn id="13" dur="1" fill="hold">
                                          <p:stCondLst>
                                            <p:cond delay="0"/>
                                          </p:stCondLst>
                                        </p:cTn>
                                        <p:tgtEl>
                                          <p:spTgt spid="92163">
                                            <p:txEl>
                                              <p:pRg st="2" end="2"/>
                                            </p:txEl>
                                          </p:spTgt>
                                        </p:tgtEl>
                                        <p:attrNameLst>
                                          <p:attrName>style.visibility</p:attrName>
                                        </p:attrNameLst>
                                      </p:cBhvr>
                                      <p:to>
                                        <p:strVal val="visible"/>
                                      </p:to>
                                    </p:set>
                                    <p:anim calcmode="lin" valueType="num">
                                      <p:cBhvr>
                                        <p:cTn id="14" dur="500" fill="hold"/>
                                        <p:tgtEl>
                                          <p:spTgt spid="92163">
                                            <p:txEl>
                                              <p:pRg st="2" end="2"/>
                                            </p:txEl>
                                          </p:spTgt>
                                        </p:tgtEl>
                                        <p:attrNameLst>
                                          <p:attrName>ppt_w</p:attrName>
                                        </p:attrNameLst>
                                      </p:cBhvr>
                                      <p:tavLst>
                                        <p:tav tm="0">
                                          <p:val>
                                            <p:strVal val="#ppt_w*2.5"/>
                                          </p:val>
                                        </p:tav>
                                        <p:tav tm="100000">
                                          <p:val>
                                            <p:strVal val="#ppt_w"/>
                                          </p:val>
                                        </p:tav>
                                      </p:tavLst>
                                    </p:anim>
                                    <p:anim calcmode="lin" valueType="num">
                                      <p:cBhvr>
                                        <p:cTn id="15" dur="500" fill="hold"/>
                                        <p:tgtEl>
                                          <p:spTgt spid="92163">
                                            <p:txEl>
                                              <p:pRg st="2" end="2"/>
                                            </p:txEl>
                                          </p:spTgt>
                                        </p:tgtEl>
                                        <p:attrNameLst>
                                          <p:attrName>ppt_h</p:attrName>
                                        </p:attrNameLst>
                                      </p:cBhvr>
                                      <p:tavLst>
                                        <p:tav tm="0">
                                          <p:val>
                                            <p:strVal val="#ppt_h*0.01"/>
                                          </p:val>
                                        </p:tav>
                                        <p:tav tm="100000">
                                          <p:val>
                                            <p:strVal val="#ppt_h"/>
                                          </p:val>
                                        </p:tav>
                                      </p:tavLst>
                                    </p:anim>
                                    <p:anim calcmode="lin" valueType="num">
                                      <p:cBhvr>
                                        <p:cTn id="16" dur="5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p:cTn id="17" dur="500" fill="hold"/>
                                        <p:tgtEl>
                                          <p:spTgt spid="92163">
                                            <p:txEl>
                                              <p:pRg st="2" end="2"/>
                                            </p:txEl>
                                          </p:spTgt>
                                        </p:tgtEl>
                                        <p:attrNameLst>
                                          <p:attrName>ppt_y</p:attrName>
                                        </p:attrNameLst>
                                      </p:cBhvr>
                                      <p:tavLst>
                                        <p:tav tm="0">
                                          <p:val>
                                            <p:strVal val="#ppt_h+1"/>
                                          </p:val>
                                        </p:tav>
                                        <p:tav tm="100000">
                                          <p:val>
                                            <p:strVal val="#ppt_y"/>
                                          </p:val>
                                        </p:tav>
                                      </p:tavLst>
                                    </p:anim>
                                    <p:animEffect transition="in" filter="fade">
                                      <p:cBhvr>
                                        <p:cTn id="18" dur="500"/>
                                        <p:tgtEl>
                                          <p:spTgt spid="92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E9EA4A3C-51C2-47F5-8D27-2CA0D37DE866}"/>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3187" name="Rectangle 3">
            <a:extLst>
              <a:ext uri="{FF2B5EF4-FFF2-40B4-BE49-F238E27FC236}">
                <a16:creationId xmlns:a16="http://schemas.microsoft.com/office/drawing/2014/main" id="{9F629DC5-4F4E-4943-B827-39F406033B3D}"/>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b="1"/>
              <a:t>You were infatuated with your wife at some point.</a:t>
            </a:r>
            <a:r>
              <a:rPr lang="en-US" altLang="en-US"/>
              <a:t> </a:t>
            </a:r>
          </a:p>
        </p:txBody>
      </p:sp>
      <p:sp>
        <p:nvSpPr>
          <p:cNvPr id="93188" name="Text Box 4">
            <a:extLst>
              <a:ext uri="{FF2B5EF4-FFF2-40B4-BE49-F238E27FC236}">
                <a16:creationId xmlns:a16="http://schemas.microsoft.com/office/drawing/2014/main" id="{3415765A-9BDF-48DC-A67C-5E862CA394FC}"/>
              </a:ext>
            </a:extLst>
          </p:cNvPr>
          <p:cNvSpPr txBox="1">
            <a:spLocks noChangeArrowheads="1"/>
          </p:cNvSpPr>
          <p:nvPr/>
        </p:nvSpPr>
        <p:spPr bwMode="auto">
          <a:xfrm>
            <a:off x="838200" y="4191000"/>
            <a:ext cx="7924800" cy="2528888"/>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Pr 5:18</a:t>
            </a:r>
            <a:r>
              <a:rPr kumimoji="0" lang="en-US" altLang="en-US" sz="32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Let your fountain be blessed, and rejoice in the wife of your youth,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19 a lovely hind, a graceful doe. Let her affection fill you at all times with delight, be infatuated always with her love. (RSV)</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4E33CF44-AADA-43B1-9660-36EBF10F0C12}"/>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4211" name="Rectangle 3">
            <a:extLst>
              <a:ext uri="{FF2B5EF4-FFF2-40B4-BE49-F238E27FC236}">
                <a16:creationId xmlns:a16="http://schemas.microsoft.com/office/drawing/2014/main" id="{18F5827D-5CBB-4B88-AA00-026CAACBEA64}"/>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b="1"/>
              <a:t>You were infatuated with your wife at some point.</a:t>
            </a:r>
            <a:r>
              <a:rPr lang="en-US" altLang="en-US"/>
              <a:t> </a:t>
            </a:r>
          </a:p>
          <a:p>
            <a:pPr algn="l"/>
            <a:r>
              <a:rPr lang="en-US" altLang="en-US" sz="4400"/>
              <a:t>She needs to know that you </a:t>
            </a:r>
            <a:r>
              <a:rPr lang="en-US" altLang="en-US" sz="4400" b="1" i="1"/>
              <a:t>adore </a:t>
            </a:r>
            <a:r>
              <a:rPr lang="en-US" altLang="en-US" sz="4400"/>
              <a:t>her!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94211">
                                            <p:txEl>
                                              <p:pRg st="2" end="2"/>
                                            </p:txEl>
                                          </p:spTgt>
                                        </p:tgtEl>
                                        <p:attrNameLst>
                                          <p:attrName>style.visibility</p:attrName>
                                        </p:attrNameLst>
                                      </p:cBhvr>
                                      <p:to>
                                        <p:strVal val="visible"/>
                                      </p:to>
                                    </p:set>
                                    <p:anim calcmode="lin" valueType="num">
                                      <p:cBhvr>
                                        <p:cTn id="7" dur="500" decel="50000" fill="hold">
                                          <p:stCondLst>
                                            <p:cond delay="0"/>
                                          </p:stCondLst>
                                        </p:cTn>
                                        <p:tgtEl>
                                          <p:spTgt spid="94211">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4211">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4211">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94211">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4211">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4211">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4211">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4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99CCA606-5D29-4262-9809-E88C97BB01EC}"/>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5235" name="Rectangle 3">
            <a:extLst>
              <a:ext uri="{FF2B5EF4-FFF2-40B4-BE49-F238E27FC236}">
                <a16:creationId xmlns:a16="http://schemas.microsoft.com/office/drawing/2014/main" id="{CDF40715-8ABB-41E5-AF55-2EFEC46885CE}"/>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Some practical considerations:</a:t>
            </a:r>
          </a:p>
          <a:p>
            <a:pPr algn="l"/>
            <a:r>
              <a:rPr lang="en-US" altLang="en-US" sz="4400" b="1"/>
              <a:t>When a marriage is in trouble - it most certainly is because of an attitude of selfishness by one or both spouses!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23C995CA-D011-4A89-863E-73C02EB7F7BA}"/>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6259" name="Rectangle 3">
            <a:extLst>
              <a:ext uri="{FF2B5EF4-FFF2-40B4-BE49-F238E27FC236}">
                <a16:creationId xmlns:a16="http://schemas.microsoft.com/office/drawing/2014/main" id="{53667322-FECC-4F50-B6CC-1C428C4A25E3}"/>
              </a:ext>
            </a:extLst>
          </p:cNvPr>
          <p:cNvSpPr>
            <a:spLocks noGrp="1" noChangeArrowheads="1"/>
          </p:cNvSpPr>
          <p:nvPr>
            <p:ph type="subTitle" idx="1"/>
          </p:nvPr>
        </p:nvSpPr>
        <p:spPr>
          <a:xfrm>
            <a:off x="685800" y="2057400"/>
            <a:ext cx="7924800" cy="4572000"/>
          </a:xfrm>
        </p:spPr>
        <p:txBody>
          <a:bodyPr/>
          <a:lstStyle/>
          <a:p>
            <a:pPr algn="l"/>
            <a:r>
              <a:rPr lang="en-US" altLang="en-US" sz="3600" b="1">
                <a:solidFill>
                  <a:srgbClr val="B11768"/>
                </a:solidFill>
                <a:effectLst>
                  <a:outerShdw blurRad="38100" dist="38100" dir="2700000" algn="tl">
                    <a:srgbClr val="000000"/>
                  </a:outerShdw>
                </a:effectLst>
              </a:rPr>
              <a:t>Selfishness is the cause of divorce!</a:t>
            </a:r>
          </a:p>
          <a:p>
            <a:pPr algn="l"/>
            <a:r>
              <a:rPr lang="en-US" altLang="en-US" sz="3600" b="1">
                <a:solidFill>
                  <a:srgbClr val="B11768"/>
                </a:solidFill>
                <a:effectLst>
                  <a:outerShdw blurRad="38100" dist="38100" dir="2700000" algn="tl">
                    <a:srgbClr val="000000"/>
                  </a:outerShdw>
                </a:effectLst>
              </a:rPr>
              <a:t>Happiness is a state of mind.</a:t>
            </a:r>
          </a:p>
          <a:p>
            <a:pPr algn="l"/>
            <a:r>
              <a:rPr lang="en-US" altLang="en-US" b="1"/>
              <a:t>Heb 13:5 </a:t>
            </a:r>
            <a:r>
              <a:rPr lang="en-US" altLang="en-US" b="1">
                <a:solidFill>
                  <a:srgbClr val="FFFFFF"/>
                </a:solidFill>
                <a:effectLst>
                  <a:outerShdw blurRad="38100" dist="38100" dir="2700000" algn="tl">
                    <a:srgbClr val="000000"/>
                  </a:outerShdw>
                </a:effectLst>
              </a:rPr>
              <a:t>Let your conversation be without covetousness; and be content with such things as ye have: for he hath said, I will never leave thee, nor forsake thee.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p:cTn id="7" dur="500" fill="hold"/>
                                        <p:tgtEl>
                                          <p:spTgt spid="962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625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p:cTn id="13" dur="500" fill="hold"/>
                                        <p:tgtEl>
                                          <p:spTgt spid="9625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625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96259">
                                            <p:txEl>
                                              <p:pRg st="2" end="2"/>
                                            </p:txEl>
                                          </p:spTgt>
                                        </p:tgtEl>
                                        <p:attrNameLst>
                                          <p:attrName>style.visibility</p:attrName>
                                        </p:attrNameLst>
                                      </p:cBhvr>
                                      <p:to>
                                        <p:strVal val="visible"/>
                                      </p:to>
                                    </p:set>
                                    <p:animEffect transition="in" filter="fade">
                                      <p:cBhvr>
                                        <p:cTn id="19" dur="1000"/>
                                        <p:tgtEl>
                                          <p:spTgt spid="96259">
                                            <p:txEl>
                                              <p:pRg st="2" end="2"/>
                                            </p:txEl>
                                          </p:spTgt>
                                        </p:tgtEl>
                                      </p:cBhvr>
                                    </p:animEffect>
                                    <p:anim calcmode="lin" valueType="num">
                                      <p:cBhvr>
                                        <p:cTn id="20" dur="10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625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EA87BF1B-7626-4FC0-A546-CE3C2C5D5B07}"/>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19811" name="Rectangle 3">
            <a:extLst>
              <a:ext uri="{FF2B5EF4-FFF2-40B4-BE49-F238E27FC236}">
                <a16:creationId xmlns:a16="http://schemas.microsoft.com/office/drawing/2014/main" id="{0DA11803-399A-4351-8C61-2AD014A48247}"/>
              </a:ext>
            </a:extLst>
          </p:cNvPr>
          <p:cNvSpPr>
            <a:spLocks noGrp="1" noChangeArrowheads="1"/>
          </p:cNvSpPr>
          <p:nvPr>
            <p:ph type="subTitle" idx="1"/>
          </p:nvPr>
        </p:nvSpPr>
        <p:spPr>
          <a:xfrm>
            <a:off x="685800" y="2057400"/>
            <a:ext cx="7924800" cy="4572000"/>
          </a:xfrm>
        </p:spPr>
        <p:txBody>
          <a:bodyPr/>
          <a:lstStyle/>
          <a:p>
            <a:pPr algn="l"/>
            <a:r>
              <a:rPr lang="en-US" altLang="en-US" sz="3600" b="1">
                <a:solidFill>
                  <a:srgbClr val="B11768"/>
                </a:solidFill>
                <a:effectLst>
                  <a:outerShdw blurRad="38100" dist="38100" dir="2700000" algn="tl">
                    <a:srgbClr val="000000"/>
                  </a:outerShdw>
                </a:effectLst>
              </a:rPr>
              <a:t>Selfishness is the cause of divorce!</a:t>
            </a:r>
          </a:p>
          <a:p>
            <a:pPr algn="l"/>
            <a:r>
              <a:rPr lang="en-US" altLang="en-US" sz="3600" b="1">
                <a:solidFill>
                  <a:srgbClr val="B11768"/>
                </a:solidFill>
                <a:effectLst>
                  <a:outerShdw blurRad="38100" dist="38100" dir="2700000" algn="tl">
                    <a:srgbClr val="000000"/>
                  </a:outerShdw>
                </a:effectLst>
              </a:rPr>
              <a:t>Happiness is a state of mind.</a:t>
            </a:r>
          </a:p>
          <a:p>
            <a:pPr algn="l"/>
            <a:r>
              <a:rPr lang="en-US" altLang="en-US" b="1"/>
              <a:t>Jas 4:8 Draw near to God and He will draw near to you.</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C4C6F5B5-05AE-4685-99C9-A6AC72FB5615}"/>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8307" name="Rectangle 3">
            <a:extLst>
              <a:ext uri="{FF2B5EF4-FFF2-40B4-BE49-F238E27FC236}">
                <a16:creationId xmlns:a16="http://schemas.microsoft.com/office/drawing/2014/main" id="{7E887EC7-D2FA-4A08-9536-186F1BDF950A}"/>
              </a:ext>
            </a:extLst>
          </p:cNvPr>
          <p:cNvSpPr>
            <a:spLocks noGrp="1" noChangeArrowheads="1"/>
          </p:cNvSpPr>
          <p:nvPr>
            <p:ph type="subTitle" idx="1"/>
          </p:nvPr>
        </p:nvSpPr>
        <p:spPr>
          <a:xfrm>
            <a:off x="685800" y="2057400"/>
            <a:ext cx="7924800" cy="4572000"/>
          </a:xfrm>
        </p:spPr>
        <p:txBody>
          <a:bodyPr/>
          <a:lstStyle/>
          <a:p>
            <a:pPr algn="l"/>
            <a:r>
              <a:rPr lang="en-US" altLang="en-US" sz="3600" b="1">
                <a:solidFill>
                  <a:srgbClr val="B11768"/>
                </a:solidFill>
                <a:effectLst>
                  <a:outerShdw blurRad="38100" dist="38100" dir="2700000" algn="tl">
                    <a:srgbClr val="000000"/>
                  </a:outerShdw>
                </a:effectLst>
              </a:rPr>
              <a:t>Selfishness is the cause of divorce!</a:t>
            </a:r>
          </a:p>
          <a:p>
            <a:pPr algn="l"/>
            <a:r>
              <a:rPr lang="en-US" altLang="en-US" sz="3600" b="1">
                <a:solidFill>
                  <a:srgbClr val="B11768"/>
                </a:solidFill>
                <a:effectLst>
                  <a:outerShdw blurRad="38100" dist="38100" dir="2700000" algn="tl">
                    <a:srgbClr val="000000"/>
                  </a:outerShdw>
                </a:effectLst>
              </a:rPr>
              <a:t>Happiness is a state of mind.</a:t>
            </a:r>
          </a:p>
          <a:p>
            <a:pPr algn="l"/>
            <a:r>
              <a:rPr lang="en-US" altLang="en-US" sz="2600" b="1"/>
              <a:t>Php 4:6 </a:t>
            </a:r>
            <a:r>
              <a:rPr lang="en-US" altLang="en-US" sz="2600" b="1">
                <a:solidFill>
                  <a:srgbClr val="FFFFFF"/>
                </a:solidFill>
                <a:effectLst>
                  <a:outerShdw blurRad="38100" dist="38100" dir="2700000" algn="tl">
                    <a:srgbClr val="000000"/>
                  </a:outerShdw>
                </a:effectLst>
              </a:rPr>
              <a:t>Be anxious for nothing, but in everything by prayer and supplication, with thanksgiving, let your requests be made known to God; 7 and the peace of God, which surpasses all understanding, will guard your hearts and minds through Christ Jesus.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98307">
                                            <p:txEl>
                                              <p:pRg st="2" end="2"/>
                                            </p:txEl>
                                          </p:spTgt>
                                        </p:tgtEl>
                                        <p:attrNameLst>
                                          <p:attrName>style.visibility</p:attrName>
                                        </p:attrNameLst>
                                      </p:cBhvr>
                                      <p:to>
                                        <p:strVal val="visible"/>
                                      </p:to>
                                    </p:set>
                                    <p:animEffect transition="in" filter="fade">
                                      <p:cBhvr>
                                        <p:cTn id="7" dur="1000"/>
                                        <p:tgtEl>
                                          <p:spTgt spid="98307">
                                            <p:txEl>
                                              <p:pRg st="2" end="2"/>
                                            </p:txEl>
                                          </p:spTgt>
                                        </p:tgtEl>
                                      </p:cBhvr>
                                    </p:animEffect>
                                    <p:anim calcmode="lin" valueType="num">
                                      <p:cBhvr>
                                        <p:cTn id="8" dur="10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83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B478736-14E4-4363-90CA-81B65844BA10}"/>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2051" name="Rectangle 3">
            <a:extLst>
              <a:ext uri="{FF2B5EF4-FFF2-40B4-BE49-F238E27FC236}">
                <a16:creationId xmlns:a16="http://schemas.microsoft.com/office/drawing/2014/main" id="{0485F7BA-4139-4D46-B0ED-637FFEFACD08}"/>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Profound &amp; Absolute Truths</a:t>
            </a:r>
          </a:p>
          <a:p>
            <a:pPr algn="l"/>
            <a:r>
              <a:rPr lang="en-US" altLang="en-US" sz="3600" b="1">
                <a:solidFill>
                  <a:srgbClr val="B11768"/>
                </a:solidFill>
                <a:effectLst>
                  <a:outerShdw blurRad="38100" dist="38100" dir="2700000" algn="tl">
                    <a:srgbClr val="000000"/>
                  </a:outerShdw>
                </a:effectLst>
              </a:rPr>
              <a:t>Consider the words of Solomon</a:t>
            </a:r>
          </a:p>
          <a:p>
            <a:pPr algn="l"/>
            <a:r>
              <a:rPr lang="en-US" altLang="en-US" sz="3600" b="1">
                <a:solidFill>
                  <a:srgbClr val="B11768"/>
                </a:solidFill>
                <a:effectLst>
                  <a:outerShdw blurRad="38100" dist="38100" dir="2700000" algn="tl">
                    <a:srgbClr val="000000"/>
                  </a:outerShdw>
                </a:effectLst>
              </a:rPr>
              <a:t>Later in his life</a:t>
            </a:r>
          </a:p>
          <a:p>
            <a:pPr algn="l"/>
            <a:r>
              <a:rPr lang="en-US" altLang="en-US" b="1"/>
              <a:t>Ec 12:13 ¶ </a:t>
            </a:r>
            <a:r>
              <a:rPr lang="en-US" altLang="en-US" b="1">
                <a:solidFill>
                  <a:srgbClr val="FFFFFF"/>
                </a:solidFill>
                <a:effectLst>
                  <a:outerShdw blurRad="38100" dist="38100" dir="2700000" algn="tl">
                    <a:srgbClr val="000000"/>
                  </a:outerShdw>
                </a:effectLst>
              </a:rPr>
              <a:t>Let us hear the conclusion of the whole matter: Fear God, and keep his commandments: for this is the whole duty of man.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051">
                                            <p:txEl>
                                              <p:pRg st="3" end="3"/>
                                            </p:txEl>
                                          </p:spTgt>
                                        </p:tgtEl>
                                        <p:attrNameLst>
                                          <p:attrName>style.visibility</p:attrName>
                                        </p:attrNameLst>
                                      </p:cBhvr>
                                      <p:to>
                                        <p:strVal val="visible"/>
                                      </p:to>
                                    </p:set>
                                    <p:animEffect transition="in" filter="fade">
                                      <p:cBhvr>
                                        <p:cTn id="7" dur="1000"/>
                                        <p:tgtEl>
                                          <p:spTgt spid="2051">
                                            <p:txEl>
                                              <p:pRg st="3" end="3"/>
                                            </p:txEl>
                                          </p:spTgt>
                                        </p:tgtEl>
                                      </p:cBhvr>
                                    </p:animEffect>
                                    <p:anim calcmode="lin" valueType="num">
                                      <p:cBhvr>
                                        <p:cTn id="8" dur="10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52D2942A-52DD-41AF-9A2C-77BF2F592181}"/>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9331" name="Rectangle 3">
            <a:extLst>
              <a:ext uri="{FF2B5EF4-FFF2-40B4-BE49-F238E27FC236}">
                <a16:creationId xmlns:a16="http://schemas.microsoft.com/office/drawing/2014/main" id="{39803E16-A033-4679-B018-022F5A131156}"/>
              </a:ext>
            </a:extLst>
          </p:cNvPr>
          <p:cNvSpPr>
            <a:spLocks noGrp="1" noChangeArrowheads="1"/>
          </p:cNvSpPr>
          <p:nvPr>
            <p:ph type="subTitle" idx="1"/>
          </p:nvPr>
        </p:nvSpPr>
        <p:spPr>
          <a:xfrm>
            <a:off x="685800" y="2057400"/>
            <a:ext cx="7924800" cy="4572000"/>
          </a:xfrm>
        </p:spPr>
        <p:txBody>
          <a:bodyPr/>
          <a:lstStyle/>
          <a:p>
            <a:pPr algn="l"/>
            <a:r>
              <a:rPr lang="en-US" altLang="en-US" sz="3600" b="1">
                <a:solidFill>
                  <a:srgbClr val="B11768"/>
                </a:solidFill>
                <a:effectLst>
                  <a:outerShdw blurRad="38100" dist="38100" dir="2700000" algn="tl">
                    <a:srgbClr val="000000"/>
                  </a:outerShdw>
                </a:effectLst>
              </a:rPr>
              <a:t>Selfishness is the cause of divorce!</a:t>
            </a:r>
          </a:p>
          <a:p>
            <a:pPr algn="l"/>
            <a:r>
              <a:rPr lang="en-US" altLang="en-US" sz="3600" b="1">
                <a:solidFill>
                  <a:srgbClr val="B11768"/>
                </a:solidFill>
                <a:effectLst>
                  <a:outerShdw blurRad="38100" dist="38100" dir="2700000" algn="tl">
                    <a:srgbClr val="000000"/>
                  </a:outerShdw>
                </a:effectLst>
              </a:rPr>
              <a:t>Happiness is a state of mind.</a:t>
            </a:r>
          </a:p>
          <a:p>
            <a:pPr algn="l"/>
            <a:endParaRPr lang="en-US" altLang="en-US" b="1">
              <a:solidFill>
                <a:srgbClr val="FFFFFF"/>
              </a:solidFill>
              <a:effectLst>
                <a:outerShdw blurRad="38100" dist="38100" dir="2700000" algn="tl">
                  <a:srgbClr val="000000"/>
                </a:outerShdw>
              </a:effectLst>
            </a:endParaRPr>
          </a:p>
          <a:p>
            <a:pPr algn="l"/>
            <a:r>
              <a:rPr lang="en-US" altLang="en-US" sz="6000" b="1">
                <a:solidFill>
                  <a:srgbClr val="B11768"/>
                </a:solidFill>
                <a:effectLst>
                  <a:outerShdw blurRad="38100" dist="38100" dir="2700000" algn="tl">
                    <a:srgbClr val="000000"/>
                  </a:outerShdw>
                </a:effectLst>
              </a:rPr>
              <a:t>True Happiness!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89C47764-4BB8-4374-9F82-8A76BAEF5271}"/>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97283" name="Rectangle 3">
            <a:extLst>
              <a:ext uri="{FF2B5EF4-FFF2-40B4-BE49-F238E27FC236}">
                <a16:creationId xmlns:a16="http://schemas.microsoft.com/office/drawing/2014/main" id="{F19BDABB-A748-4922-91EB-51E2ADB91079}"/>
              </a:ext>
            </a:extLst>
          </p:cNvPr>
          <p:cNvSpPr>
            <a:spLocks noGrp="1" noChangeArrowheads="1"/>
          </p:cNvSpPr>
          <p:nvPr>
            <p:ph type="subTitle" idx="1"/>
          </p:nvPr>
        </p:nvSpPr>
        <p:spPr>
          <a:xfrm>
            <a:off x="685800" y="2057400"/>
            <a:ext cx="7924800" cy="4572000"/>
          </a:xfrm>
        </p:spPr>
        <p:txBody>
          <a:bodyPr/>
          <a:lstStyle/>
          <a:p>
            <a:pPr algn="l"/>
            <a:r>
              <a:rPr lang="en-US" altLang="en-US" sz="3100" b="1">
                <a:solidFill>
                  <a:srgbClr val="B11768"/>
                </a:solidFill>
                <a:effectLst>
                  <a:outerShdw blurRad="38100" dist="38100" dir="2700000" algn="tl">
                    <a:srgbClr val="000000"/>
                  </a:outerShdw>
                </a:effectLst>
              </a:rPr>
              <a:t>Criticism the ugly face of Selfishness!</a:t>
            </a:r>
          </a:p>
          <a:p>
            <a:pPr algn="l"/>
            <a:r>
              <a:rPr lang="en-US" altLang="en-US" sz="3100" b="1">
                <a:solidFill>
                  <a:srgbClr val="B11768"/>
                </a:solidFill>
                <a:effectLst>
                  <a:outerShdw blurRad="38100" dist="38100" dir="2700000" algn="tl">
                    <a:srgbClr val="000000"/>
                  </a:outerShdw>
                </a:effectLst>
              </a:rPr>
              <a:t>No one could ever meet our expectations!</a:t>
            </a:r>
          </a:p>
          <a:p>
            <a:pPr algn="l"/>
            <a:r>
              <a:rPr lang="en-US" altLang="en-US" sz="3100" b="1">
                <a:solidFill>
                  <a:srgbClr val="B11768"/>
                </a:solidFill>
                <a:effectLst>
                  <a:outerShdw blurRad="38100" dist="38100" dir="2700000" algn="tl">
                    <a:srgbClr val="000000"/>
                  </a:outerShdw>
                </a:effectLst>
              </a:rPr>
              <a:t>We criticize everyone!</a:t>
            </a:r>
          </a:p>
          <a:p>
            <a:pPr algn="l"/>
            <a:r>
              <a:rPr lang="en-US" altLang="en-US" sz="3100" b="1">
                <a:solidFill>
                  <a:srgbClr val="B11768"/>
                </a:solidFill>
                <a:effectLst>
                  <a:outerShdw blurRad="38100" dist="38100" dir="2700000" algn="tl">
                    <a:srgbClr val="000000"/>
                  </a:outerShdw>
                </a:effectLst>
              </a:rPr>
              <a:t>Remember our Savior:</a:t>
            </a:r>
          </a:p>
          <a:p>
            <a:pPr algn="l"/>
            <a:r>
              <a:rPr lang="en-US" altLang="en-US" sz="3100" b="1"/>
              <a:t>Mt 7:2 </a:t>
            </a:r>
            <a:r>
              <a:rPr lang="en-US" altLang="en-US" sz="3100" b="1">
                <a:solidFill>
                  <a:srgbClr val="FFFFFF"/>
                </a:solidFill>
                <a:effectLst>
                  <a:outerShdw blurRad="38100" dist="38100" dir="2700000" algn="tl">
                    <a:srgbClr val="000000"/>
                  </a:outerShdw>
                </a:effectLst>
              </a:rPr>
              <a:t>"For with what judgment you judge, you will be judged; and with the measure you use, it will be measured back to you.</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box(in)">
                                      <p:cBhvr>
                                        <p:cTn id="7" dur="500"/>
                                        <p:tgtEl>
                                          <p:spTgt spid="97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box(in)">
                                      <p:cBhvr>
                                        <p:cTn id="12" dur="500"/>
                                        <p:tgtEl>
                                          <p:spTgt spid="972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box(in)">
                                      <p:cBhvr>
                                        <p:cTn id="17" dur="500"/>
                                        <p:tgtEl>
                                          <p:spTgt spid="972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box(in)">
                                      <p:cBhvr>
                                        <p:cTn id="22" dur="500"/>
                                        <p:tgtEl>
                                          <p:spTgt spid="972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nodeType="clickEffect">
                                  <p:stCondLst>
                                    <p:cond delay="0"/>
                                  </p:stCondLst>
                                  <p:childTnLst>
                                    <p:set>
                                      <p:cBhvr>
                                        <p:cTn id="26" dur="1" fill="hold">
                                          <p:stCondLst>
                                            <p:cond delay="0"/>
                                          </p:stCondLst>
                                        </p:cTn>
                                        <p:tgtEl>
                                          <p:spTgt spid="97283">
                                            <p:txEl>
                                              <p:pRg st="4" end="4"/>
                                            </p:txEl>
                                          </p:spTgt>
                                        </p:tgtEl>
                                        <p:attrNameLst>
                                          <p:attrName>style.visibility</p:attrName>
                                        </p:attrNameLst>
                                      </p:cBhvr>
                                      <p:to>
                                        <p:strVal val="visible"/>
                                      </p:to>
                                    </p:set>
                                    <p:animEffect transition="in" filter="fade">
                                      <p:cBhvr>
                                        <p:cTn id="27" dur="1000"/>
                                        <p:tgtEl>
                                          <p:spTgt spid="97283">
                                            <p:txEl>
                                              <p:pRg st="4" end="4"/>
                                            </p:txEl>
                                          </p:spTgt>
                                        </p:tgtEl>
                                      </p:cBhvr>
                                    </p:animEffect>
                                    <p:anim calcmode="lin" valueType="num">
                                      <p:cBhvr>
                                        <p:cTn id="28" dur="1000" fill="hold"/>
                                        <p:tgtEl>
                                          <p:spTgt spid="9728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72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9A030D9A-54BB-42DA-9C1D-A4AC6330C0F4}"/>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0355" name="Rectangle 3">
            <a:extLst>
              <a:ext uri="{FF2B5EF4-FFF2-40B4-BE49-F238E27FC236}">
                <a16:creationId xmlns:a16="http://schemas.microsoft.com/office/drawing/2014/main" id="{4D0F3BBB-5A38-42EF-89EF-E82D3C473F71}"/>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The weakening Faith:</a:t>
            </a:r>
          </a:p>
          <a:p>
            <a:pPr algn="l"/>
            <a:r>
              <a:rPr lang="en-US" altLang="en-US" sz="3600" b="1">
                <a:solidFill>
                  <a:srgbClr val="B11768"/>
                </a:solidFill>
                <a:effectLst>
                  <a:outerShdw blurRad="38100" dist="38100" dir="2700000" algn="tl">
                    <a:srgbClr val="000000"/>
                  </a:outerShdw>
                </a:effectLst>
              </a:rPr>
              <a:t>Once eager to work &amp; learn.</a:t>
            </a:r>
          </a:p>
          <a:p>
            <a:pPr algn="l"/>
            <a:r>
              <a:rPr lang="en-US" altLang="en-US" sz="3600" b="1">
                <a:solidFill>
                  <a:srgbClr val="B11768"/>
                </a:solidFill>
                <a:effectLst>
                  <a:outerShdw blurRad="38100" dist="38100" dir="2700000" algn="tl">
                    <a:srgbClr val="000000"/>
                  </a:outerShdw>
                </a:effectLst>
              </a:rPr>
              <a:t>Selfishness causing them to lose their faith little by little.</a:t>
            </a:r>
          </a:p>
          <a:p>
            <a:pPr algn="l"/>
            <a:r>
              <a:rPr lang="en-US" altLang="en-US" sz="3600" b="1">
                <a:solidFill>
                  <a:srgbClr val="B11768"/>
                </a:solidFill>
                <a:effectLst>
                  <a:outerShdw blurRad="38100" dist="38100" dir="2700000" algn="tl">
                    <a:srgbClr val="000000"/>
                  </a:outerShdw>
                </a:effectLst>
              </a:rPr>
              <a:t>Not in a spiritual mood.</a:t>
            </a:r>
          </a:p>
          <a:p>
            <a:pPr algn="l"/>
            <a:r>
              <a:rPr lang="en-US" altLang="en-US" sz="3600" b="1">
                <a:solidFill>
                  <a:srgbClr val="B11768"/>
                </a:solidFill>
                <a:effectLst>
                  <a:outerShdw blurRad="38100" dist="38100" dir="2700000" algn="tl">
                    <a:srgbClr val="000000"/>
                  </a:outerShdw>
                </a:effectLst>
              </a:rPr>
              <a:t>Too busy.</a:t>
            </a:r>
          </a:p>
          <a:p>
            <a:pPr algn="l"/>
            <a:r>
              <a:rPr lang="en-US" altLang="en-US" sz="3600" b="1">
                <a:solidFill>
                  <a:srgbClr val="B11768"/>
                </a:solidFill>
                <a:effectLst>
                  <a:outerShdw blurRad="38100" dist="38100" dir="2700000" algn="tl">
                    <a:srgbClr val="000000"/>
                  </a:outerShdw>
                </a:effectLst>
              </a:rPr>
              <a:t>Stop &amp; Consider!</a:t>
            </a:r>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dissolve">
                                      <p:cBhvr>
                                        <p:cTn id="7" dur="500"/>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dissolve">
                                      <p:cBhvr>
                                        <p:cTn id="12" dur="500"/>
                                        <p:tgtEl>
                                          <p:spTgt spid="1003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dissolve">
                                      <p:cBhvr>
                                        <p:cTn id="17" dur="500"/>
                                        <p:tgtEl>
                                          <p:spTgt spid="1003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dissolve">
                                      <p:cBhvr>
                                        <p:cTn id="22" dur="500"/>
                                        <p:tgtEl>
                                          <p:spTgt spid="1003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00355">
                                            <p:txEl>
                                              <p:pRg st="4" end="4"/>
                                            </p:txEl>
                                          </p:spTgt>
                                        </p:tgtEl>
                                        <p:attrNameLst>
                                          <p:attrName>style.visibility</p:attrName>
                                        </p:attrNameLst>
                                      </p:cBhvr>
                                      <p:to>
                                        <p:strVal val="visible"/>
                                      </p:to>
                                    </p:set>
                                    <p:animEffect transition="in" filter="dissolve">
                                      <p:cBhvr>
                                        <p:cTn id="27" dur="500"/>
                                        <p:tgtEl>
                                          <p:spTgt spid="1003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animEffect transition="in" filter="fade">
                                      <p:cBhvr>
                                        <p:cTn id="32" dur="1000"/>
                                        <p:tgtEl>
                                          <p:spTgt spid="100355">
                                            <p:txEl>
                                              <p:pRg st="5" end="5"/>
                                            </p:txEl>
                                          </p:spTgt>
                                        </p:tgtEl>
                                      </p:cBhvr>
                                    </p:animEffect>
                                    <p:anim calcmode="lin" valueType="num">
                                      <p:cBhvr>
                                        <p:cTn id="33" dur="10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0035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DBBB74E1-4543-42CF-BFB5-3E3AE062B867}"/>
              </a:ext>
            </a:extLst>
          </p:cNvPr>
          <p:cNvSpPr>
            <a:spLocks noGrp="1" noChangeArrowheads="1"/>
          </p:cNvSpPr>
          <p:nvPr>
            <p:ph type="title"/>
          </p:nvPr>
        </p:nvSpPr>
        <p:spPr>
          <a:xfrm>
            <a:off x="533400" y="0"/>
            <a:ext cx="8229600" cy="76200"/>
          </a:xfrm>
        </p:spPr>
        <p:txBody>
          <a:bodyPr/>
          <a:lstStyle/>
          <a:p>
            <a:endParaRPr lang="en-US" altLang="en-US"/>
          </a:p>
        </p:txBody>
      </p:sp>
      <p:sp>
        <p:nvSpPr>
          <p:cNvPr id="101379" name="Rectangle 3">
            <a:extLst>
              <a:ext uri="{FF2B5EF4-FFF2-40B4-BE49-F238E27FC236}">
                <a16:creationId xmlns:a16="http://schemas.microsoft.com/office/drawing/2014/main" id="{E1C46280-30F8-493D-AFFD-FA6BC307AA0D}"/>
              </a:ext>
            </a:extLst>
          </p:cNvPr>
          <p:cNvSpPr>
            <a:spLocks noGrp="1" noChangeArrowheads="1"/>
          </p:cNvSpPr>
          <p:nvPr>
            <p:ph type="body" idx="1"/>
          </p:nvPr>
        </p:nvSpPr>
        <p:spPr/>
        <p:txBody>
          <a:bodyPr/>
          <a:lstStyle/>
          <a:p>
            <a:endParaRPr lang="en-US" altLang="en-US"/>
          </a:p>
        </p:txBody>
      </p:sp>
      <p:sp>
        <p:nvSpPr>
          <p:cNvPr id="101380" name="Text Box 4">
            <a:extLst>
              <a:ext uri="{FF2B5EF4-FFF2-40B4-BE49-F238E27FC236}">
                <a16:creationId xmlns:a16="http://schemas.microsoft.com/office/drawing/2014/main" id="{9588EAD0-82F9-4406-A067-D8F162B1B232}"/>
              </a:ext>
            </a:extLst>
          </p:cNvPr>
          <p:cNvSpPr txBox="1">
            <a:spLocks noChangeArrowheads="1"/>
          </p:cNvSpPr>
          <p:nvPr/>
        </p:nvSpPr>
        <p:spPr bwMode="auto">
          <a:xfrm>
            <a:off x="381000" y="381000"/>
            <a:ext cx="8610600" cy="5643563"/>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Heb 12:1 ¶ Therefore we also, since we are surrounded by so great a cloud of witnesses, let us lay aside every weight, and the sin which so easily ensnares us, and let us run with endurance the race that is set before us,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 looking unto Jesus, the author and finisher of our faith, who for the joy that was set before Him endured the cross, despising the shame, and has sat down at the right hand of the throne of God.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 For consider Him who endured such hostility from sinners against Himself, lest you become weary and discouraged in your souls.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9CC97C03-871E-42CF-9864-3B0FCDC46FE5}"/>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2403" name="Rectangle 3">
            <a:extLst>
              <a:ext uri="{FF2B5EF4-FFF2-40B4-BE49-F238E27FC236}">
                <a16:creationId xmlns:a16="http://schemas.microsoft.com/office/drawing/2014/main" id="{3D239A3F-B812-4E2E-89E7-9DC4E680D653}"/>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What if Jesus had said?</a:t>
            </a:r>
          </a:p>
          <a:p>
            <a:pPr algn="l"/>
            <a:r>
              <a:rPr lang="en-US" altLang="en-US" sz="4000" b="1">
                <a:solidFill>
                  <a:srgbClr val="B11768"/>
                </a:solidFill>
                <a:effectLst>
                  <a:outerShdw blurRad="38100" dist="38100" dir="2700000" algn="tl">
                    <a:srgbClr val="000000"/>
                  </a:outerShdw>
                </a:effectLst>
              </a:rPr>
              <a:t>“ I  just don’t have time for them right now Father, maybe a little latter when I get some of these other tasks finished I’ll have time to set aside to die on that cross.”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2DEDE1B1-9121-4AD4-AA5B-14EADD1D75E8}"/>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3427" name="Rectangle 3">
            <a:extLst>
              <a:ext uri="{FF2B5EF4-FFF2-40B4-BE49-F238E27FC236}">
                <a16:creationId xmlns:a16="http://schemas.microsoft.com/office/drawing/2014/main" id="{8BC8098E-4891-485D-A62E-8C2A3E8AF3D3}"/>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This was Jesus’ attitude:</a:t>
            </a:r>
          </a:p>
          <a:p>
            <a:pPr algn="l"/>
            <a:r>
              <a:rPr lang="en-US" altLang="en-US" b="1">
                <a:solidFill>
                  <a:srgbClr val="FFFFFF"/>
                </a:solidFill>
                <a:effectLst>
                  <a:outerShdw blurRad="38100" dist="38100" dir="2700000" algn="tl">
                    <a:srgbClr val="000000"/>
                  </a:outerShdw>
                </a:effectLst>
              </a:rPr>
              <a:t>Mt 26:38 Then He said to them, "My soul is exceedingly sorrowful, even to death. Stay here and watch with Me."</a:t>
            </a:r>
          </a:p>
          <a:p>
            <a:pPr algn="l"/>
            <a:r>
              <a:rPr lang="en-US" altLang="en-US" b="1">
                <a:solidFill>
                  <a:srgbClr val="FFFFFF"/>
                </a:solidFill>
                <a:effectLst>
                  <a:outerShdw blurRad="38100" dist="38100" dir="2700000" algn="tl">
                    <a:srgbClr val="000000"/>
                  </a:outerShdw>
                </a:effectLst>
              </a:rPr>
              <a:t> 39 He went a little farther and fell on His face, and prayed, saying, "O My Father, if it is possible, let this cup pass from Me; nevertheless, not as I will, but as You will."</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36B64C04-5423-40ED-A93F-A6D415C6BA2D}"/>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5475" name="Rectangle 3">
            <a:extLst>
              <a:ext uri="{FF2B5EF4-FFF2-40B4-BE49-F238E27FC236}">
                <a16:creationId xmlns:a16="http://schemas.microsoft.com/office/drawing/2014/main" id="{5932ECA8-F1D8-4301-B18A-84BA5378AC68}"/>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We all must bear our burdens.</a:t>
            </a:r>
          </a:p>
          <a:p>
            <a:pPr algn="l"/>
            <a:r>
              <a:rPr lang="en-US" altLang="en-US" sz="3600" b="1">
                <a:solidFill>
                  <a:srgbClr val="B11768"/>
                </a:solidFill>
                <a:effectLst>
                  <a:outerShdw blurRad="38100" dist="38100" dir="2700000" algn="tl">
                    <a:srgbClr val="000000"/>
                  </a:outerShdw>
                </a:effectLst>
              </a:rPr>
              <a:t>Our burden is no greater or more important than anyone else's.</a:t>
            </a:r>
          </a:p>
          <a:p>
            <a:pPr algn="l"/>
            <a:r>
              <a:rPr lang="en-US" altLang="en-US" sz="3600" b="1">
                <a:solidFill>
                  <a:srgbClr val="B11768"/>
                </a:solidFill>
                <a:effectLst>
                  <a:outerShdw blurRad="38100" dist="38100" dir="2700000" algn="tl">
                    <a:srgbClr val="000000"/>
                  </a:outerShdw>
                </a:effectLst>
              </a:rPr>
              <a:t>We must always be working toward our goal.</a:t>
            </a:r>
          </a:p>
          <a:p>
            <a:pPr algn="l"/>
            <a:endParaRPr lang="en-US" altLang="en-US" sz="3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box(in)">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box(in)">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fade">
                                      <p:cBhvr>
                                        <p:cTn id="17" dur="1000"/>
                                        <p:tgtEl>
                                          <p:spTgt spid="105475">
                                            <p:txEl>
                                              <p:pRg st="2" end="2"/>
                                            </p:txEl>
                                          </p:spTgt>
                                        </p:tgtEl>
                                      </p:cBhvr>
                                    </p:animEffect>
                                    <p:anim calcmode="lin" valueType="num">
                                      <p:cBhvr>
                                        <p:cTn id="18" dur="10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54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BE26D04D-0B99-4A8D-BFEE-9AC7BC225756}"/>
              </a:ext>
            </a:extLst>
          </p:cNvPr>
          <p:cNvSpPr>
            <a:spLocks noGrp="1" noChangeArrowheads="1"/>
          </p:cNvSpPr>
          <p:nvPr>
            <p:ph type="title"/>
          </p:nvPr>
        </p:nvSpPr>
        <p:spPr>
          <a:xfrm>
            <a:off x="533400" y="0"/>
            <a:ext cx="8229600" cy="76200"/>
          </a:xfrm>
        </p:spPr>
        <p:txBody>
          <a:bodyPr/>
          <a:lstStyle/>
          <a:p>
            <a:endParaRPr lang="en-US" altLang="en-US"/>
          </a:p>
        </p:txBody>
      </p:sp>
      <p:sp>
        <p:nvSpPr>
          <p:cNvPr id="106499" name="Rectangle 3">
            <a:extLst>
              <a:ext uri="{FF2B5EF4-FFF2-40B4-BE49-F238E27FC236}">
                <a16:creationId xmlns:a16="http://schemas.microsoft.com/office/drawing/2014/main" id="{38F01C7E-C8C6-4AA7-9A36-5C18E567D544}"/>
              </a:ext>
            </a:extLst>
          </p:cNvPr>
          <p:cNvSpPr>
            <a:spLocks noGrp="1" noChangeArrowheads="1"/>
          </p:cNvSpPr>
          <p:nvPr>
            <p:ph type="body" idx="1"/>
          </p:nvPr>
        </p:nvSpPr>
        <p:spPr/>
        <p:txBody>
          <a:bodyPr/>
          <a:lstStyle/>
          <a:p>
            <a:endParaRPr lang="en-US" altLang="en-US"/>
          </a:p>
        </p:txBody>
      </p:sp>
      <p:sp>
        <p:nvSpPr>
          <p:cNvPr id="106500" name="Text Box 4">
            <a:extLst>
              <a:ext uri="{FF2B5EF4-FFF2-40B4-BE49-F238E27FC236}">
                <a16:creationId xmlns:a16="http://schemas.microsoft.com/office/drawing/2014/main" id="{529E8174-A3B1-48D5-A5AD-89EDC0669D7F}"/>
              </a:ext>
            </a:extLst>
          </p:cNvPr>
          <p:cNvSpPr txBox="1">
            <a:spLocks noChangeArrowheads="1"/>
          </p:cNvSpPr>
          <p:nvPr/>
        </p:nvSpPr>
        <p:spPr bwMode="auto">
          <a:xfrm>
            <a:off x="381000" y="381000"/>
            <a:ext cx="8610600" cy="6045200"/>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Php 2:12 ¶ Therefore, my beloved, as you have always obeyed, not as in my presence only, but now much more in my absence, work out your own salvation with fear and trembling;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13 for it is God who works in you both to will and to do for His good pleasure.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14 ¶ Do all things without complaining and disputing,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15 that you may become blameless and harmless, children of God without fault in the midst of a crooked and perverse generation, among whom you shine as lights in the world,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16 holding fast the word of life, so that I may rejoice in the day of Christ that I have not run in vain or labored in vain.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15B2E69E-561F-4309-9EFB-3FD4371DCDA4}"/>
              </a:ext>
            </a:extLst>
          </p:cNvPr>
          <p:cNvSpPr>
            <a:spLocks noGrp="1" noChangeArrowheads="1"/>
          </p:cNvSpPr>
          <p:nvPr>
            <p:ph type="title"/>
          </p:nvPr>
        </p:nvSpPr>
        <p:spPr>
          <a:xfrm>
            <a:off x="533400" y="0"/>
            <a:ext cx="8229600" cy="76200"/>
          </a:xfrm>
        </p:spPr>
        <p:txBody>
          <a:bodyPr/>
          <a:lstStyle/>
          <a:p>
            <a:endParaRPr lang="en-US" altLang="en-US"/>
          </a:p>
        </p:txBody>
      </p:sp>
      <p:sp>
        <p:nvSpPr>
          <p:cNvPr id="107523" name="Rectangle 3">
            <a:extLst>
              <a:ext uri="{FF2B5EF4-FFF2-40B4-BE49-F238E27FC236}">
                <a16:creationId xmlns:a16="http://schemas.microsoft.com/office/drawing/2014/main" id="{5CC4850D-EC29-444D-97D2-A0512E0D9B23}"/>
              </a:ext>
            </a:extLst>
          </p:cNvPr>
          <p:cNvSpPr>
            <a:spLocks noGrp="1" noChangeArrowheads="1"/>
          </p:cNvSpPr>
          <p:nvPr>
            <p:ph type="body" idx="1"/>
          </p:nvPr>
        </p:nvSpPr>
        <p:spPr/>
        <p:txBody>
          <a:bodyPr/>
          <a:lstStyle/>
          <a:p>
            <a:endParaRPr lang="en-US" altLang="en-US"/>
          </a:p>
        </p:txBody>
      </p:sp>
      <p:sp>
        <p:nvSpPr>
          <p:cNvPr id="107524" name="Text Box 4">
            <a:extLst>
              <a:ext uri="{FF2B5EF4-FFF2-40B4-BE49-F238E27FC236}">
                <a16:creationId xmlns:a16="http://schemas.microsoft.com/office/drawing/2014/main" id="{5FDB782F-3631-43D1-8C8D-3C13B98C8C39}"/>
              </a:ext>
            </a:extLst>
          </p:cNvPr>
          <p:cNvSpPr txBox="1">
            <a:spLocks noChangeArrowheads="1"/>
          </p:cNvSpPr>
          <p:nvPr/>
        </p:nvSpPr>
        <p:spPr bwMode="auto">
          <a:xfrm>
            <a:off x="381000" y="381000"/>
            <a:ext cx="8610600" cy="5800725"/>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2Pe 1:3 as His divine power has given to us all things that pertain to life and godliness, through the knowledge of Him who called us by glory and virtue,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 by which have been given to us exceedingly great and precious promises, that through these you may be partakers of the divine nature, having escaped the corruption that is in the world through lust.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5 ¶ But also for this very reason, giving all </a:t>
            </a:r>
            <a:r>
              <a:rPr kumimoji="0" lang="en-US" altLang="en-US" sz="3600" b="1" i="1" u="sng" strike="noStrike" kern="1200" cap="none" spc="0" normalizeH="0" baseline="0" noProof="0">
                <a:ln>
                  <a:noFill/>
                </a:ln>
                <a:solidFill>
                  <a:srgbClr val="B11768"/>
                </a:solidFill>
                <a:effectLst/>
                <a:uLnTx/>
                <a:uFillTx/>
                <a:latin typeface="Tahoma" panose="020B0604030504040204" pitchFamily="34" charset="0"/>
                <a:ea typeface="+mn-ea"/>
                <a:cs typeface="+mn-cs"/>
              </a:rPr>
              <a:t>diligence</a:t>
            </a:r>
            <a:r>
              <a:rPr kumimoji="0" lang="en-US" altLang="en-US" sz="3600" b="1" i="1" u="none" strike="noStrike" kern="1200" cap="none" spc="0" normalizeH="0" baseline="0" noProof="0">
                <a:ln>
                  <a:noFill/>
                </a:ln>
                <a:solidFill>
                  <a:srgbClr val="B11768"/>
                </a:solidFill>
                <a:effectLst/>
                <a:uLnTx/>
                <a:uFillTx/>
                <a:latin typeface="Tahoma" panose="020B0604030504040204" pitchFamily="34" charset="0"/>
                <a:ea typeface="+mn-ea"/>
                <a:cs typeface="+mn-cs"/>
              </a:rPr>
              <a:t>,</a:t>
            </a: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add to your faith virtue, to virtue knowledge,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6 to knowledge self-control, to self-control perseverance, to perseverance godliness,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DA485FE4-E2BD-4D4B-9733-0817433BF469}"/>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8547" name="Rectangle 3">
            <a:extLst>
              <a:ext uri="{FF2B5EF4-FFF2-40B4-BE49-F238E27FC236}">
                <a16:creationId xmlns:a16="http://schemas.microsoft.com/office/drawing/2014/main" id="{6631D9BF-04BA-408C-9FE2-F56263021E65}"/>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We don’t have the option to postpone our responsibilities!</a:t>
            </a:r>
          </a:p>
          <a:p>
            <a:pPr algn="l"/>
            <a:r>
              <a:rPr lang="en-US" altLang="en-US" sz="3600" b="1">
                <a:solidFill>
                  <a:srgbClr val="B11768"/>
                </a:solidFill>
                <a:effectLst>
                  <a:outerShdw blurRad="38100" dist="38100" dir="2700000" algn="tl">
                    <a:srgbClr val="000000"/>
                  </a:outerShdw>
                </a:effectLst>
              </a:rPr>
              <a:t>We are told to </a:t>
            </a:r>
            <a:r>
              <a:rPr lang="en-US" altLang="en-US" sz="4000" b="1" i="1" u="sng">
                <a:solidFill>
                  <a:srgbClr val="B11768"/>
                </a:solidFill>
                <a:effectLst>
                  <a:outerShdw blurRad="38100" dist="38100" dir="2700000" algn="tl">
                    <a:srgbClr val="000000"/>
                  </a:outerShdw>
                </a:effectLst>
              </a:rPr>
              <a:t>“give diligence”</a:t>
            </a:r>
          </a:p>
          <a:p>
            <a:pPr algn="l"/>
            <a:r>
              <a:rPr lang="en-US" altLang="en-US" b="1" i="1" u="sng">
                <a:hlinkClick r:id="rId2"/>
              </a:rPr>
              <a:t>To do one's diligence</a:t>
            </a:r>
            <a:r>
              <a:rPr lang="en-US" altLang="en-US" b="1" i="1" u="sng"/>
              <a:t>, </a:t>
            </a:r>
            <a:r>
              <a:rPr lang="en-US" altLang="en-US" b="1" i="1" u="sng">
                <a:hlinkClick r:id="rId3"/>
              </a:rPr>
              <a:t>give diligence</a:t>
            </a:r>
            <a:r>
              <a:rPr lang="en-US" altLang="en-US" b="1" i="1" u="sng"/>
              <a:t>, </a:t>
            </a:r>
            <a:r>
              <a:rPr lang="en-US" altLang="en-US" b="1" i="1" u="sng">
                <a:hlinkClick r:id="rId4"/>
              </a:rPr>
              <a:t>use diligence</a:t>
            </a:r>
            <a:r>
              <a:rPr lang="en-US" altLang="en-US" b="1" i="1" u="sng"/>
              <a:t>,        to exert one's self; to make interested and earnest effort.</a:t>
            </a:r>
            <a:r>
              <a:rPr lang="en-US" altLang="en-US"/>
              <a:t> </a:t>
            </a:r>
            <a:endParaRPr lang="en-US" altLang="en-US" b="1" i="1" u="sng">
              <a:solidFill>
                <a:srgbClr val="B11768"/>
              </a:solidFill>
              <a:effectLst>
                <a:outerShdw blurRad="38100" dist="38100" dir="2700000" algn="tl">
                  <a:srgbClr val="000000"/>
                </a:outerShdw>
              </a:effectLst>
            </a:endParaRPr>
          </a:p>
          <a:p>
            <a:pPr algn="l"/>
            <a:endParaRPr lang="en-US" altLang="en-US" sz="3600" b="1">
              <a:solidFill>
                <a:srgbClr val="B11768"/>
              </a:solidFill>
              <a:effectLst>
                <a:outerShdw blurRad="38100" dist="38100" dir="2700000" algn="tl">
                  <a:srgbClr val="000000"/>
                </a:outerShdw>
              </a:effectLst>
            </a:endParaRPr>
          </a:p>
          <a:p>
            <a:pPr algn="l"/>
            <a:endParaRPr lang="en-US" altLang="en-US" sz="3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p:cTn id="7" dur="500" fill="hold"/>
                                        <p:tgtEl>
                                          <p:spTgt spid="1085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85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p:cTn id="13" dur="500" fill="hold"/>
                                        <p:tgtEl>
                                          <p:spTgt spid="1085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0854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Effect transition="in" filter="fade">
                                      <p:cBhvr>
                                        <p:cTn id="19" dur="1000"/>
                                        <p:tgtEl>
                                          <p:spTgt spid="108547">
                                            <p:txEl>
                                              <p:pRg st="2" end="2"/>
                                            </p:txEl>
                                          </p:spTgt>
                                        </p:tgtEl>
                                      </p:cBhvr>
                                    </p:animEffect>
                                    <p:anim calcmode="lin" valueType="num">
                                      <p:cBhvr>
                                        <p:cTn id="20" dur="10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85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31D6C5DD-9C3C-45E2-9DD4-BEA1A2EC53AE}"/>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0659" name="Rectangle 3">
            <a:extLst>
              <a:ext uri="{FF2B5EF4-FFF2-40B4-BE49-F238E27FC236}">
                <a16:creationId xmlns:a16="http://schemas.microsoft.com/office/drawing/2014/main" id="{D6EC6FB9-2A40-4341-8E1D-9C84C1679BDF}"/>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Profound &amp; Absolute Truths</a:t>
            </a:r>
          </a:p>
          <a:p>
            <a:pPr algn="l"/>
            <a:r>
              <a:rPr lang="en-US" altLang="en-US" sz="3600" b="1">
                <a:solidFill>
                  <a:srgbClr val="B11768"/>
                </a:solidFill>
                <a:effectLst>
                  <a:outerShdw blurRad="38100" dist="38100" dir="2700000" algn="tl">
                    <a:srgbClr val="000000"/>
                  </a:outerShdw>
                </a:effectLst>
              </a:rPr>
              <a:t>Consider the words of Solomon</a:t>
            </a:r>
          </a:p>
          <a:p>
            <a:pPr algn="l"/>
            <a:r>
              <a:rPr lang="en-US" altLang="en-US" sz="3600" b="1">
                <a:solidFill>
                  <a:srgbClr val="B11768"/>
                </a:solidFill>
                <a:effectLst>
                  <a:outerShdw blurRad="38100" dist="38100" dir="2700000" algn="tl">
                    <a:srgbClr val="000000"/>
                  </a:outerShdw>
                </a:effectLst>
              </a:rPr>
              <a:t>And then –</a:t>
            </a:r>
          </a:p>
          <a:p>
            <a:pPr algn="l"/>
            <a:r>
              <a:rPr lang="en-US" altLang="en-US" b="1"/>
              <a:t>Ec 12:8 ¶ </a:t>
            </a:r>
            <a:r>
              <a:rPr lang="en-US" altLang="en-US" b="1">
                <a:solidFill>
                  <a:srgbClr val="FFFFFF"/>
                </a:solidFill>
                <a:effectLst>
                  <a:outerShdw blurRad="38100" dist="38100" dir="2700000" algn="tl">
                    <a:srgbClr val="000000"/>
                  </a:outerShdw>
                </a:effectLst>
              </a:rPr>
              <a:t>Vanity of vanities, saith the preacher; all is vanity.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0659">
                                            <p:txEl>
                                              <p:pRg st="2" end="2"/>
                                            </p:txEl>
                                          </p:spTgt>
                                        </p:tgtEl>
                                        <p:attrNameLst>
                                          <p:attrName>style.visibility</p:attrName>
                                        </p:attrNameLst>
                                      </p:cBhvr>
                                      <p:to>
                                        <p:strVal val="visible"/>
                                      </p:to>
                                    </p:set>
                                    <p:animEffect transition="in" filter="fade">
                                      <p:cBhvr>
                                        <p:cTn id="7" dur="1000"/>
                                        <p:tgtEl>
                                          <p:spTgt spid="70659">
                                            <p:txEl>
                                              <p:pRg st="2" end="2"/>
                                            </p:txEl>
                                          </p:spTgt>
                                        </p:tgtEl>
                                      </p:cBhvr>
                                    </p:animEffect>
                                    <p:anim calcmode="lin" valueType="num">
                                      <p:cBhvr>
                                        <p:cTn id="8" dur="10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0659">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0659">
                                            <p:txEl>
                                              <p:pRg st="3" end="3"/>
                                            </p:txEl>
                                          </p:spTgt>
                                        </p:tgtEl>
                                        <p:attrNameLst>
                                          <p:attrName>style.visibility</p:attrName>
                                        </p:attrNameLst>
                                      </p:cBhvr>
                                      <p:to>
                                        <p:strVal val="visible"/>
                                      </p:to>
                                    </p:set>
                                    <p:animEffect transition="in" filter="fade">
                                      <p:cBhvr>
                                        <p:cTn id="12" dur="1000"/>
                                        <p:tgtEl>
                                          <p:spTgt spid="70659">
                                            <p:txEl>
                                              <p:pRg st="3" end="3"/>
                                            </p:txEl>
                                          </p:spTgt>
                                        </p:tgtEl>
                                      </p:cBhvr>
                                    </p:animEffect>
                                    <p:anim calcmode="lin" valueType="num">
                                      <p:cBhvr>
                                        <p:cTn id="13" dur="1000" fill="hold"/>
                                        <p:tgtEl>
                                          <p:spTgt spid="70659">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706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C7AFCB88-9359-4640-A5EC-BCC234C9EFAB}"/>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09571" name="Rectangle 3">
            <a:extLst>
              <a:ext uri="{FF2B5EF4-FFF2-40B4-BE49-F238E27FC236}">
                <a16:creationId xmlns:a16="http://schemas.microsoft.com/office/drawing/2014/main" id="{A076C965-5C6B-436B-8282-AA109D87F227}"/>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Some have greater responsibility:</a:t>
            </a:r>
          </a:p>
          <a:p>
            <a:pPr algn="l"/>
            <a:r>
              <a:rPr lang="en-US" altLang="en-US" b="1"/>
              <a:t>Lu 12:48  For everyone to whom much is given, from him much will be required; and to whom much has been committed, of him they will ask the more.</a:t>
            </a:r>
            <a:r>
              <a:rPr lang="en-US" altLang="en-US"/>
              <a:t> </a:t>
            </a:r>
            <a:endParaRPr lang="en-US" altLang="en-US" sz="3600" b="1">
              <a:solidFill>
                <a:srgbClr val="B11768"/>
              </a:solidFill>
              <a:effectLst>
                <a:outerShdw blurRad="38100" dist="38100" dir="2700000" algn="tl">
                  <a:srgbClr val="000000"/>
                </a:outerShdw>
              </a:effectLst>
            </a:endParaRPr>
          </a:p>
          <a:p>
            <a:pPr algn="l"/>
            <a:endParaRPr lang="en-US" altLang="en-US" sz="3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p:cTn id="7" dur="500" fill="hold"/>
                                        <p:tgtEl>
                                          <p:spTgt spid="1095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957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Effect transition="in" filter="fade">
                                      <p:cBhvr>
                                        <p:cTn id="13" dur="1000"/>
                                        <p:tgtEl>
                                          <p:spTgt spid="109571">
                                            <p:txEl>
                                              <p:pRg st="1" end="1"/>
                                            </p:txEl>
                                          </p:spTgt>
                                        </p:tgtEl>
                                      </p:cBhvr>
                                    </p:animEffect>
                                    <p:anim calcmode="lin" valueType="num">
                                      <p:cBhvr>
                                        <p:cTn id="14" dur="1000" fill="hold"/>
                                        <p:tgtEl>
                                          <p:spTgt spid="10957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095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54D09872-CB9D-4D59-93E2-3F3AC42D8904}"/>
              </a:ext>
            </a:extLst>
          </p:cNvPr>
          <p:cNvSpPr>
            <a:spLocks noGrp="1" noChangeArrowheads="1"/>
          </p:cNvSpPr>
          <p:nvPr>
            <p:ph type="title"/>
          </p:nvPr>
        </p:nvSpPr>
        <p:spPr>
          <a:xfrm>
            <a:off x="533400" y="0"/>
            <a:ext cx="8229600" cy="76200"/>
          </a:xfrm>
        </p:spPr>
        <p:txBody>
          <a:bodyPr/>
          <a:lstStyle/>
          <a:p>
            <a:endParaRPr lang="en-US" altLang="en-US"/>
          </a:p>
        </p:txBody>
      </p:sp>
      <p:sp>
        <p:nvSpPr>
          <p:cNvPr id="110595" name="Rectangle 3">
            <a:extLst>
              <a:ext uri="{FF2B5EF4-FFF2-40B4-BE49-F238E27FC236}">
                <a16:creationId xmlns:a16="http://schemas.microsoft.com/office/drawing/2014/main" id="{9519C1AB-F3C4-41AA-8FEB-7060C2FEF721}"/>
              </a:ext>
            </a:extLst>
          </p:cNvPr>
          <p:cNvSpPr>
            <a:spLocks noGrp="1" noChangeArrowheads="1"/>
          </p:cNvSpPr>
          <p:nvPr>
            <p:ph type="body" idx="1"/>
          </p:nvPr>
        </p:nvSpPr>
        <p:spPr/>
        <p:txBody>
          <a:bodyPr/>
          <a:lstStyle/>
          <a:p>
            <a:endParaRPr lang="en-US" altLang="en-US"/>
          </a:p>
        </p:txBody>
      </p:sp>
      <p:sp>
        <p:nvSpPr>
          <p:cNvPr id="110596" name="Text Box 4">
            <a:extLst>
              <a:ext uri="{FF2B5EF4-FFF2-40B4-BE49-F238E27FC236}">
                <a16:creationId xmlns:a16="http://schemas.microsoft.com/office/drawing/2014/main" id="{620E2F5F-B8E0-4C92-B5B6-053B7E6CF87D}"/>
              </a:ext>
            </a:extLst>
          </p:cNvPr>
          <p:cNvSpPr txBox="1">
            <a:spLocks noChangeArrowheads="1"/>
          </p:cNvSpPr>
          <p:nvPr/>
        </p:nvSpPr>
        <p:spPr bwMode="auto">
          <a:xfrm>
            <a:off x="381000" y="381000"/>
            <a:ext cx="8610600" cy="4362450"/>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Eph 4:11 And He Himself gave some to be apostles, some prophets, some evangelists, and some pastors and teachers,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12 for the equipping of the saints for the work of ministry, for the edifying of the body of Christ,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13 till we all come to the unity of the faith and of the knowledge of the Son of God, to a perfect man, to the measure of the stature of the fullness of Christ;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98BDE3E3-D550-4155-A59D-6EE0FB0F7113}"/>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11619" name="Rectangle 3">
            <a:extLst>
              <a:ext uri="{FF2B5EF4-FFF2-40B4-BE49-F238E27FC236}">
                <a16:creationId xmlns:a16="http://schemas.microsoft.com/office/drawing/2014/main" id="{D4468762-9D05-41DF-A7DF-8989F8B4DE26}"/>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Some </a:t>
            </a:r>
            <a:r>
              <a:rPr lang="en-US" altLang="en-US" b="1">
                <a:solidFill>
                  <a:srgbClr val="B11768"/>
                </a:solidFill>
                <a:effectLst>
                  <a:outerShdw blurRad="38100" dist="38100" dir="2700000" algn="tl">
                    <a:srgbClr val="000000"/>
                  </a:outerShdw>
                </a:effectLst>
              </a:rPr>
              <a:t>have been given the ability to teach, preach and lead God’s flock.</a:t>
            </a:r>
            <a:r>
              <a:rPr lang="en-US" altLang="en-US">
                <a:solidFill>
                  <a:srgbClr val="B11768"/>
                </a:solidFill>
                <a:effectLst>
                  <a:outerShdw blurRad="38100" dist="38100" dir="2700000" algn="tl">
                    <a:srgbClr val="000000"/>
                  </a:outerShdw>
                </a:effectLst>
              </a:rPr>
              <a:t> </a:t>
            </a:r>
          </a:p>
          <a:p>
            <a:pPr algn="l"/>
            <a:r>
              <a:rPr lang="en-US" altLang="en-US" b="1">
                <a:solidFill>
                  <a:srgbClr val="B11768"/>
                </a:solidFill>
                <a:effectLst>
                  <a:outerShdw blurRad="38100" dist="38100" dir="2700000" algn="tl">
                    <a:srgbClr val="000000"/>
                  </a:outerShdw>
                </a:effectLst>
              </a:rPr>
              <a:t>We need to remember it’s God’s flock and those souls are precious to Him.</a:t>
            </a:r>
          </a:p>
          <a:p>
            <a:pPr algn="l"/>
            <a:r>
              <a:rPr lang="en-US" altLang="en-US" b="1">
                <a:solidFill>
                  <a:srgbClr val="B11768"/>
                </a:solidFill>
                <a:effectLst>
                  <a:outerShdw blurRad="38100" dist="38100" dir="2700000" algn="tl">
                    <a:srgbClr val="000000"/>
                  </a:outerShdw>
                </a:effectLst>
              </a:rPr>
              <a:t>Consider Paul’s attitude:</a:t>
            </a:r>
          </a:p>
          <a:p>
            <a:pPr algn="l"/>
            <a:r>
              <a:rPr lang="en-US" altLang="en-US" b="1"/>
              <a:t>2Ti 2:10 Therefore I endure all things for the sake of the elect, that they also may obtain the salvation which is in Christ Jesus with eternal glory.</a:t>
            </a:r>
            <a:endParaRPr lang="en-US" altLang="en-US" sz="3600" b="1">
              <a:solidFill>
                <a:srgbClr val="B11768"/>
              </a:solidFill>
              <a:effectLst>
                <a:outerShdw blurRad="38100" dist="38100" dir="2700000" algn="tl">
                  <a:srgbClr val="000000"/>
                </a:outerShdw>
              </a:effectLst>
            </a:endParaRPr>
          </a:p>
          <a:p>
            <a:pPr algn="l"/>
            <a:endParaRPr lang="en-US" altLang="en-US" sz="3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 calcmode="lin" valueType="num">
                                      <p:cBhvr>
                                        <p:cTn id="7" dur="500" fill="hold"/>
                                        <p:tgtEl>
                                          <p:spTgt spid="1116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161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111619">
                                            <p:txEl>
                                              <p:pRg st="1" end="1"/>
                                            </p:txEl>
                                          </p:spTgt>
                                        </p:tgtEl>
                                        <p:attrNameLst>
                                          <p:attrName>style.visibility</p:attrName>
                                        </p:attrNameLst>
                                      </p:cBhvr>
                                      <p:to>
                                        <p:strVal val="visible"/>
                                      </p:to>
                                    </p:set>
                                    <p:anim calcmode="lin" valueType="num">
                                      <p:cBhvr>
                                        <p:cTn id="13" dur="500" fill="hold"/>
                                        <p:tgtEl>
                                          <p:spTgt spid="11161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1161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111619">
                                            <p:txEl>
                                              <p:pRg st="2" end="2"/>
                                            </p:txEl>
                                          </p:spTgt>
                                        </p:tgtEl>
                                        <p:attrNameLst>
                                          <p:attrName>style.visibility</p:attrName>
                                        </p:attrNameLst>
                                      </p:cBhvr>
                                      <p:to>
                                        <p:strVal val="visible"/>
                                      </p:to>
                                    </p:set>
                                    <p:anim calcmode="lin" valueType="num">
                                      <p:cBhvr>
                                        <p:cTn id="19" dur="1000" fill="hold"/>
                                        <p:tgtEl>
                                          <p:spTgt spid="111619">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11619">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1161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111619">
                                            <p:txEl>
                                              <p:pRg st="3" end="3"/>
                                            </p:txEl>
                                          </p:spTgt>
                                        </p:tgtEl>
                                        <p:attrNameLst>
                                          <p:attrName>style.visibility</p:attrName>
                                        </p:attrNameLst>
                                      </p:cBhvr>
                                      <p:to>
                                        <p:strVal val="visible"/>
                                      </p:to>
                                    </p:set>
                                    <p:animEffect transition="in" filter="fade">
                                      <p:cBhvr>
                                        <p:cTn id="26" dur="1000"/>
                                        <p:tgtEl>
                                          <p:spTgt spid="111619">
                                            <p:txEl>
                                              <p:pRg st="3" end="3"/>
                                            </p:txEl>
                                          </p:spTgt>
                                        </p:tgtEl>
                                      </p:cBhvr>
                                    </p:animEffect>
                                    <p:anim calcmode="lin" valueType="num">
                                      <p:cBhvr>
                                        <p:cTn id="27" dur="1000" fill="hold"/>
                                        <p:tgtEl>
                                          <p:spTgt spid="11161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116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5B0F86AF-9677-4D02-BC7B-A14AD99B6AC7}"/>
              </a:ext>
            </a:extLst>
          </p:cNvPr>
          <p:cNvSpPr>
            <a:spLocks noGrp="1" noChangeArrowheads="1"/>
          </p:cNvSpPr>
          <p:nvPr>
            <p:ph type="title"/>
          </p:nvPr>
        </p:nvSpPr>
        <p:spPr>
          <a:xfrm>
            <a:off x="533400" y="0"/>
            <a:ext cx="8229600" cy="76200"/>
          </a:xfrm>
        </p:spPr>
        <p:txBody>
          <a:bodyPr/>
          <a:lstStyle/>
          <a:p>
            <a:endParaRPr lang="en-US" altLang="en-US"/>
          </a:p>
        </p:txBody>
      </p:sp>
      <p:sp>
        <p:nvSpPr>
          <p:cNvPr id="112643" name="Rectangle 3">
            <a:extLst>
              <a:ext uri="{FF2B5EF4-FFF2-40B4-BE49-F238E27FC236}">
                <a16:creationId xmlns:a16="http://schemas.microsoft.com/office/drawing/2014/main" id="{9A060985-266A-4F3D-90D8-DF4D6C14262D}"/>
              </a:ext>
            </a:extLst>
          </p:cNvPr>
          <p:cNvSpPr>
            <a:spLocks noGrp="1" noChangeArrowheads="1"/>
          </p:cNvSpPr>
          <p:nvPr>
            <p:ph type="body" idx="1"/>
          </p:nvPr>
        </p:nvSpPr>
        <p:spPr/>
        <p:txBody>
          <a:bodyPr/>
          <a:lstStyle/>
          <a:p>
            <a:endParaRPr lang="en-US" altLang="en-US"/>
          </a:p>
        </p:txBody>
      </p:sp>
      <p:sp>
        <p:nvSpPr>
          <p:cNvPr id="112644" name="Text Box 4">
            <a:extLst>
              <a:ext uri="{FF2B5EF4-FFF2-40B4-BE49-F238E27FC236}">
                <a16:creationId xmlns:a16="http://schemas.microsoft.com/office/drawing/2014/main" id="{AEED0337-7F96-4D61-BA00-EADA2B52929B}"/>
              </a:ext>
            </a:extLst>
          </p:cNvPr>
          <p:cNvSpPr txBox="1">
            <a:spLocks noChangeArrowheads="1"/>
          </p:cNvSpPr>
          <p:nvPr/>
        </p:nvSpPr>
        <p:spPr bwMode="auto">
          <a:xfrm>
            <a:off x="381000" y="381000"/>
            <a:ext cx="8610600" cy="5643563"/>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Jas 5:8 You also be patient. Establish your hearts, for the coming of the Lord is at hand.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9 Do not grumble against one another, brethren, lest you be condemned. Behold, the Judge is standing at the door!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10 My brethren, take the prophets, who spoke in the name of the Lord, as an example of suffering and patience.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11 Indeed we count them blessed who endure. You have heard of the perseverance of Job and seen the end intended by the Lord--that the Lord is very compassionate and merciful.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594F3EB3-08FB-43B6-921C-68C7F70FAF2E}"/>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13667" name="Rectangle 3">
            <a:extLst>
              <a:ext uri="{FF2B5EF4-FFF2-40B4-BE49-F238E27FC236}">
                <a16:creationId xmlns:a16="http://schemas.microsoft.com/office/drawing/2014/main" id="{2BC70E58-46EE-4DCE-99E3-2E6CD2C94237}"/>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The “CURE” for selfishness:</a:t>
            </a:r>
          </a:p>
          <a:p>
            <a:pPr algn="l"/>
            <a:r>
              <a:rPr lang="en-US" altLang="en-US" sz="3600" b="1">
                <a:solidFill>
                  <a:srgbClr val="B11768"/>
                </a:solidFill>
                <a:effectLst>
                  <a:outerShdw blurRad="38100" dist="38100" dir="2700000" algn="tl">
                    <a:srgbClr val="000000"/>
                  </a:outerShdw>
                </a:effectLst>
              </a:rPr>
              <a:t>The opposite of selfishness – unselfishness.</a:t>
            </a:r>
          </a:p>
          <a:p>
            <a:pPr algn="l"/>
            <a:r>
              <a:rPr lang="en-US" altLang="en-US" sz="2600" b="1"/>
              <a:t>Php 2:3 Let nothing be done through selfish ambition or conceit, but in lowliness of mind let each esteem others better than himself.</a:t>
            </a:r>
          </a:p>
          <a:p>
            <a:pPr algn="l"/>
            <a:r>
              <a:rPr lang="en-US" altLang="en-US" sz="2600" b="1"/>
              <a:t> 4 Let each of you look out not only for his own interests, but also for the interests of others. 5 Let this mind be in you which was also in Christ Jesus,</a:t>
            </a:r>
            <a:endParaRPr lang="en-US" altLang="en-US" sz="2600" b="1">
              <a:solidFill>
                <a:srgbClr val="B11768"/>
              </a:solidFill>
              <a:effectLst>
                <a:outerShdw blurRad="38100" dist="38100" dir="2700000" algn="tl">
                  <a:srgbClr val="000000"/>
                </a:outerShdw>
              </a:effectLst>
            </a:endParaRPr>
          </a:p>
          <a:p>
            <a:pPr algn="l"/>
            <a:endParaRPr lang="en-US" altLang="en-US" sz="2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p:cTn id="7" dur="500" fill="hold"/>
                                        <p:tgtEl>
                                          <p:spTgt spid="1136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366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113667">
                                            <p:txEl>
                                              <p:pRg st="1" end="1"/>
                                            </p:txEl>
                                          </p:spTgt>
                                        </p:tgtEl>
                                        <p:attrNameLst>
                                          <p:attrName>style.visibility</p:attrName>
                                        </p:attrNameLst>
                                      </p:cBhvr>
                                      <p:to>
                                        <p:strVal val="visible"/>
                                      </p:to>
                                    </p:set>
                                    <p:anim calcmode="lin" valueType="num">
                                      <p:cBhvr>
                                        <p:cTn id="13" dur="500" fill="hold"/>
                                        <p:tgtEl>
                                          <p:spTgt spid="11366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13667">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113667">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113667">
                                            <p:txEl>
                                              <p:pRg st="2" end="2"/>
                                            </p:txEl>
                                          </p:spTgt>
                                        </p:tgtEl>
                                        <p:attrNameLst>
                                          <p:attrName>style.visibility</p:attrName>
                                        </p:attrNameLst>
                                      </p:cBhvr>
                                      <p:to>
                                        <p:strVal val="visible"/>
                                      </p:to>
                                    </p:set>
                                    <p:animEffect transition="in" filter="fade">
                                      <p:cBhvr>
                                        <p:cTn id="20" dur="1000"/>
                                        <p:tgtEl>
                                          <p:spTgt spid="113667">
                                            <p:txEl>
                                              <p:pRg st="2" end="2"/>
                                            </p:txEl>
                                          </p:spTgt>
                                        </p:tgtEl>
                                      </p:cBhvr>
                                    </p:animEffect>
                                    <p:anim calcmode="lin" valueType="num">
                                      <p:cBhvr>
                                        <p:cTn id="21" dur="10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13667">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113667">
                                            <p:txEl>
                                              <p:pRg st="3" end="3"/>
                                            </p:txEl>
                                          </p:spTgt>
                                        </p:tgtEl>
                                        <p:attrNameLst>
                                          <p:attrName>style.visibility</p:attrName>
                                        </p:attrNameLst>
                                      </p:cBhvr>
                                      <p:to>
                                        <p:strVal val="visible"/>
                                      </p:to>
                                    </p:set>
                                    <p:animEffect transition="in" filter="fade">
                                      <p:cBhvr>
                                        <p:cTn id="25" dur="1000"/>
                                        <p:tgtEl>
                                          <p:spTgt spid="113667">
                                            <p:txEl>
                                              <p:pRg st="3" end="3"/>
                                            </p:txEl>
                                          </p:spTgt>
                                        </p:tgtEl>
                                      </p:cBhvr>
                                    </p:animEffect>
                                    <p:anim calcmode="lin" valueType="num">
                                      <p:cBhvr>
                                        <p:cTn id="26" dur="1000" fill="hold"/>
                                        <p:tgtEl>
                                          <p:spTgt spid="113667">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136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9C123C71-7C7E-4C56-A3DC-B51143FC4932}"/>
              </a:ext>
            </a:extLst>
          </p:cNvPr>
          <p:cNvSpPr>
            <a:spLocks noGrp="1" noChangeArrowheads="1"/>
          </p:cNvSpPr>
          <p:nvPr>
            <p:ph type="title"/>
          </p:nvPr>
        </p:nvSpPr>
        <p:spPr>
          <a:xfrm>
            <a:off x="533400" y="0"/>
            <a:ext cx="8229600" cy="76200"/>
          </a:xfrm>
        </p:spPr>
        <p:txBody>
          <a:bodyPr/>
          <a:lstStyle/>
          <a:p>
            <a:endParaRPr lang="en-US" altLang="en-US"/>
          </a:p>
        </p:txBody>
      </p:sp>
      <p:sp>
        <p:nvSpPr>
          <p:cNvPr id="114691" name="Rectangle 3">
            <a:extLst>
              <a:ext uri="{FF2B5EF4-FFF2-40B4-BE49-F238E27FC236}">
                <a16:creationId xmlns:a16="http://schemas.microsoft.com/office/drawing/2014/main" id="{7BABCAEF-16C7-4152-B04D-967521284C30}"/>
              </a:ext>
            </a:extLst>
          </p:cNvPr>
          <p:cNvSpPr>
            <a:spLocks noGrp="1" noChangeArrowheads="1"/>
          </p:cNvSpPr>
          <p:nvPr>
            <p:ph type="body" idx="1"/>
          </p:nvPr>
        </p:nvSpPr>
        <p:spPr/>
        <p:txBody>
          <a:bodyPr/>
          <a:lstStyle/>
          <a:p>
            <a:endParaRPr lang="en-US" altLang="en-US"/>
          </a:p>
        </p:txBody>
      </p:sp>
      <p:sp>
        <p:nvSpPr>
          <p:cNvPr id="114692" name="Text Box 4">
            <a:extLst>
              <a:ext uri="{FF2B5EF4-FFF2-40B4-BE49-F238E27FC236}">
                <a16:creationId xmlns:a16="http://schemas.microsoft.com/office/drawing/2014/main" id="{2149D970-E284-467F-AB12-F3E7150370C2}"/>
              </a:ext>
            </a:extLst>
          </p:cNvPr>
          <p:cNvSpPr txBox="1">
            <a:spLocks noChangeArrowheads="1"/>
          </p:cNvSpPr>
          <p:nvPr/>
        </p:nvSpPr>
        <p:spPr bwMode="auto">
          <a:xfrm>
            <a:off x="304800" y="228600"/>
            <a:ext cx="8610600" cy="6442075"/>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Joh 3:16 "For God so loved the world that He gave His only begotten Son, that whoever believes in Him should not perish but have everlasting life</a:t>
            </a:r>
            <a:r>
              <a:rPr kumimoji="0" lang="en-US" altLang="en-US" sz="26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600" b="0" i="0" u="none" strike="noStrike" kern="1200" cap="none" spc="0" normalizeH="0" baseline="0" noProof="0">
              <a:ln>
                <a:noFill/>
              </a:ln>
              <a:solidFill>
                <a:srgbClr val="000000"/>
              </a:solidFill>
              <a:effectLst/>
              <a:uLnTx/>
              <a:uFillTx/>
              <a:latin typeface="Tahoma" panose="020B060403050404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1Pe 1:18</a:t>
            </a:r>
            <a:r>
              <a:rPr kumimoji="0" lang="en-US" altLang="en-US" sz="2600" b="0" i="0" u="none" strike="noStrike" kern="1200" cap="none" spc="0" normalizeH="0" baseline="0" noProof="0">
                <a:ln>
                  <a:noFill/>
                </a:ln>
                <a:solidFill>
                  <a:srgbClr val="000000"/>
                </a:solidFill>
                <a:effectLst/>
                <a:uLnTx/>
                <a:uFillTx/>
                <a:latin typeface="Tahoma" panose="020B0604030504040204" pitchFamily="34" charset="0"/>
                <a:ea typeface="+mn-ea"/>
                <a:cs typeface="+mn-cs"/>
              </a:rPr>
              <a:t> </a:t>
            </a: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knowing that you were not redeemed with corruptible things, like silver or gold, from your aimless conduct received by tradition from your fathers,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19 but with the precious blood of Christ, as of a lamb without blemish and without spot.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20 He indeed was foreordained before the foundation of the world, but was manifest in these last times for you</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21 who through Him believe in God, who raised Him from the dead and gave Him glory, so that your faith and hope are in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4692">
                                            <p:txEl>
                                              <p:pRg st="2" end="2"/>
                                            </p:txEl>
                                          </p:spTgt>
                                        </p:tgtEl>
                                        <p:attrNameLst>
                                          <p:attrName>style.visibility</p:attrName>
                                        </p:attrNameLst>
                                      </p:cBhvr>
                                      <p:to>
                                        <p:strVal val="visible"/>
                                      </p:to>
                                    </p:set>
                                    <p:animEffect transition="in" filter="fade">
                                      <p:cBhvr>
                                        <p:cTn id="7" dur="1000"/>
                                        <p:tgtEl>
                                          <p:spTgt spid="114692">
                                            <p:txEl>
                                              <p:pRg st="2" end="2"/>
                                            </p:txEl>
                                          </p:spTgt>
                                        </p:tgtEl>
                                      </p:cBhvr>
                                    </p:animEffect>
                                    <p:anim calcmode="lin" valueType="num">
                                      <p:cBhvr>
                                        <p:cTn id="8" dur="1000" fill="hold"/>
                                        <p:tgtEl>
                                          <p:spTgt spid="11469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469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4692">
                                            <p:txEl>
                                              <p:pRg st="3" end="3"/>
                                            </p:txEl>
                                          </p:spTgt>
                                        </p:tgtEl>
                                        <p:attrNameLst>
                                          <p:attrName>style.visibility</p:attrName>
                                        </p:attrNameLst>
                                      </p:cBhvr>
                                      <p:to>
                                        <p:strVal val="visible"/>
                                      </p:to>
                                    </p:set>
                                    <p:animEffect transition="in" filter="fade">
                                      <p:cBhvr>
                                        <p:cTn id="12" dur="1000"/>
                                        <p:tgtEl>
                                          <p:spTgt spid="114692">
                                            <p:txEl>
                                              <p:pRg st="3" end="3"/>
                                            </p:txEl>
                                          </p:spTgt>
                                        </p:tgtEl>
                                      </p:cBhvr>
                                    </p:animEffect>
                                    <p:anim calcmode="lin" valueType="num">
                                      <p:cBhvr>
                                        <p:cTn id="13" dur="1000" fill="hold"/>
                                        <p:tgtEl>
                                          <p:spTgt spid="11469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11469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4692">
                                            <p:txEl>
                                              <p:pRg st="4" end="4"/>
                                            </p:txEl>
                                          </p:spTgt>
                                        </p:tgtEl>
                                        <p:attrNameLst>
                                          <p:attrName>style.visibility</p:attrName>
                                        </p:attrNameLst>
                                      </p:cBhvr>
                                      <p:to>
                                        <p:strVal val="visible"/>
                                      </p:to>
                                    </p:set>
                                    <p:animEffect transition="in" filter="fade">
                                      <p:cBhvr>
                                        <p:cTn id="17" dur="1000"/>
                                        <p:tgtEl>
                                          <p:spTgt spid="114692">
                                            <p:txEl>
                                              <p:pRg st="4" end="4"/>
                                            </p:txEl>
                                          </p:spTgt>
                                        </p:tgtEl>
                                      </p:cBhvr>
                                    </p:animEffect>
                                    <p:anim calcmode="lin" valueType="num">
                                      <p:cBhvr>
                                        <p:cTn id="18" dur="1000" fill="hold"/>
                                        <p:tgtEl>
                                          <p:spTgt spid="11469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114692">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14692">
                                            <p:txEl>
                                              <p:pRg st="5" end="5"/>
                                            </p:txEl>
                                          </p:spTgt>
                                        </p:tgtEl>
                                        <p:attrNameLst>
                                          <p:attrName>style.visibility</p:attrName>
                                        </p:attrNameLst>
                                      </p:cBhvr>
                                      <p:to>
                                        <p:strVal val="visible"/>
                                      </p:to>
                                    </p:set>
                                    <p:animEffect transition="in" filter="fade">
                                      <p:cBhvr>
                                        <p:cTn id="22" dur="1000"/>
                                        <p:tgtEl>
                                          <p:spTgt spid="114692">
                                            <p:txEl>
                                              <p:pRg st="5" end="5"/>
                                            </p:txEl>
                                          </p:spTgt>
                                        </p:tgtEl>
                                      </p:cBhvr>
                                    </p:animEffect>
                                    <p:anim calcmode="lin" valueType="num">
                                      <p:cBhvr>
                                        <p:cTn id="23" dur="1000" fill="hold"/>
                                        <p:tgtEl>
                                          <p:spTgt spid="114692">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11469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379CDD29-C8C8-4A8F-A5A7-BCF302086E2F}"/>
              </a:ext>
            </a:extLst>
          </p:cNvPr>
          <p:cNvSpPr>
            <a:spLocks noGrp="1" noChangeArrowheads="1"/>
          </p:cNvSpPr>
          <p:nvPr>
            <p:ph type="title"/>
          </p:nvPr>
        </p:nvSpPr>
        <p:spPr>
          <a:xfrm>
            <a:off x="533400" y="0"/>
            <a:ext cx="8229600" cy="76200"/>
          </a:xfrm>
        </p:spPr>
        <p:txBody>
          <a:bodyPr/>
          <a:lstStyle/>
          <a:p>
            <a:endParaRPr lang="en-US" altLang="en-US"/>
          </a:p>
        </p:txBody>
      </p:sp>
      <p:sp>
        <p:nvSpPr>
          <p:cNvPr id="115715" name="Rectangle 3">
            <a:extLst>
              <a:ext uri="{FF2B5EF4-FFF2-40B4-BE49-F238E27FC236}">
                <a16:creationId xmlns:a16="http://schemas.microsoft.com/office/drawing/2014/main" id="{B1E51193-4717-4811-9BEA-E10224CF89A5}"/>
              </a:ext>
            </a:extLst>
          </p:cNvPr>
          <p:cNvSpPr>
            <a:spLocks noGrp="1" noChangeArrowheads="1"/>
          </p:cNvSpPr>
          <p:nvPr>
            <p:ph type="body" idx="1"/>
          </p:nvPr>
        </p:nvSpPr>
        <p:spPr/>
        <p:txBody>
          <a:bodyPr/>
          <a:lstStyle/>
          <a:p>
            <a:endParaRPr lang="en-US" altLang="en-US"/>
          </a:p>
        </p:txBody>
      </p:sp>
      <p:sp>
        <p:nvSpPr>
          <p:cNvPr id="115716" name="Text Box 4">
            <a:extLst>
              <a:ext uri="{FF2B5EF4-FFF2-40B4-BE49-F238E27FC236}">
                <a16:creationId xmlns:a16="http://schemas.microsoft.com/office/drawing/2014/main" id="{48609E36-6814-4BB9-B472-C6407EF21A09}"/>
              </a:ext>
            </a:extLst>
          </p:cNvPr>
          <p:cNvSpPr txBox="1">
            <a:spLocks noChangeArrowheads="1"/>
          </p:cNvSpPr>
          <p:nvPr/>
        </p:nvSpPr>
        <p:spPr bwMode="auto">
          <a:xfrm>
            <a:off x="304800" y="228600"/>
            <a:ext cx="8610600" cy="6492875"/>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Mt 26:36 ¶ Then Jesus came with them to a place called Gethsemane, and said to the disciples, "Sit here while I go and pray over there."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37 And He took with Him Peter and the two sons of Zebedee, and He began to be sorrowful and deeply distressed.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38 Then He said to them, "My soul is exceedingly sorrowful, even to death. Stay here and watch with Me."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39 He went a little farther and fell on His face, and prayed, saying, "O My Father, if it is possible, let this cup pass from Me; nevertheless, not as I will, but as You will."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40 Then He came to the disciples and found them asleep, and said to Peter, "What? Could you not watch with Me one hour?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41 "Watch and pray, lest you enter into temptation. The spirit indeed is willing, but the flesh is weak."</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42 Again, a second time, He went away and prayed, saying, "O My Father, if this cup cannot pass away from Me unless I drink it, Your will be done."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43 And He came and found them asleep again, for their eyes were heavy.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44 So He left them, went away again, and prayed the third time, saying the same words.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2189F7C4-E1EB-4204-A8AE-E718F39E3630}"/>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116739" name="Rectangle 3">
            <a:extLst>
              <a:ext uri="{FF2B5EF4-FFF2-40B4-BE49-F238E27FC236}">
                <a16:creationId xmlns:a16="http://schemas.microsoft.com/office/drawing/2014/main" id="{629CE540-D05E-4A73-B166-8A9FA03409AC}"/>
              </a:ext>
            </a:extLst>
          </p:cNvPr>
          <p:cNvSpPr>
            <a:spLocks noGrp="1" noChangeArrowheads="1"/>
          </p:cNvSpPr>
          <p:nvPr>
            <p:ph type="subTitle" idx="1"/>
          </p:nvPr>
        </p:nvSpPr>
        <p:spPr>
          <a:xfrm>
            <a:off x="609600" y="1828800"/>
            <a:ext cx="7924800" cy="4876800"/>
          </a:xfrm>
        </p:spPr>
        <p:txBody>
          <a:bodyPr/>
          <a:lstStyle/>
          <a:p>
            <a:pPr algn="l"/>
            <a:r>
              <a:rPr lang="en-US" altLang="en-US" sz="3600" b="1">
                <a:solidFill>
                  <a:srgbClr val="B11768"/>
                </a:solidFill>
                <a:effectLst>
                  <a:outerShdw blurRad="38100" dist="38100" dir="2700000" algn="tl">
                    <a:srgbClr val="000000"/>
                  </a:outerShdw>
                </a:effectLst>
              </a:rPr>
              <a:t>Remember-</a:t>
            </a:r>
          </a:p>
          <a:p>
            <a:pPr algn="l"/>
            <a:r>
              <a:rPr lang="en-US" altLang="en-US" b="1"/>
              <a:t>Mt 26:53 "Or do you think that I cannot now pray to My Father, and He will provide Me with more than twelve legions of angels?</a:t>
            </a:r>
          </a:p>
          <a:p>
            <a:pPr algn="l"/>
            <a:r>
              <a:rPr lang="en-US" altLang="en-US" b="1"/>
              <a:t> 54 "How then could the Scriptures be fulfilled, that it must happen thus?"</a:t>
            </a:r>
            <a:endParaRPr lang="en-US" altLang="en-US" sz="2600" b="1">
              <a:solidFill>
                <a:srgbClr val="B11768"/>
              </a:solidFill>
              <a:effectLst>
                <a:outerShdw blurRad="38100" dist="38100" dir="2700000" algn="tl">
                  <a:srgbClr val="000000"/>
                </a:outerShdw>
              </a:effectLst>
            </a:endParaRPr>
          </a:p>
          <a:p>
            <a:pPr algn="l"/>
            <a:endParaRPr lang="en-US" altLang="en-US" sz="2600" b="1">
              <a:solidFill>
                <a:srgbClr val="B11768"/>
              </a:solidFill>
              <a:effectLst>
                <a:outerShdw blurRad="38100" dist="38100" dir="2700000" algn="tl">
                  <a:srgbClr val="000000"/>
                </a:outerShdw>
              </a:effectLst>
            </a:endParaRPr>
          </a:p>
          <a:p>
            <a:pPr algn="l"/>
            <a:endParaRPr lang="en-US" altLang="en-US" sz="4000"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p:cTn id="7" dur="500" fill="hold"/>
                                        <p:tgtEl>
                                          <p:spTgt spid="1167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673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Effect transition="in" filter="fade">
                                      <p:cBhvr>
                                        <p:cTn id="13" dur="1000"/>
                                        <p:tgtEl>
                                          <p:spTgt spid="116739">
                                            <p:txEl>
                                              <p:pRg st="1" end="1"/>
                                            </p:txEl>
                                          </p:spTgt>
                                        </p:tgtEl>
                                      </p:cBhvr>
                                    </p:animEffect>
                                    <p:anim calcmode="lin" valueType="num">
                                      <p:cBhvr>
                                        <p:cTn id="14" dur="1000" fill="hold"/>
                                        <p:tgtEl>
                                          <p:spTgt spid="11673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16739">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16739">
                                            <p:txEl>
                                              <p:pRg st="2" end="2"/>
                                            </p:txEl>
                                          </p:spTgt>
                                        </p:tgtEl>
                                        <p:attrNameLst>
                                          <p:attrName>style.visibility</p:attrName>
                                        </p:attrNameLst>
                                      </p:cBhvr>
                                      <p:to>
                                        <p:strVal val="visible"/>
                                      </p:to>
                                    </p:set>
                                    <p:animEffect transition="in" filter="fade">
                                      <p:cBhvr>
                                        <p:cTn id="18" dur="1000"/>
                                        <p:tgtEl>
                                          <p:spTgt spid="116739">
                                            <p:txEl>
                                              <p:pRg st="2" end="2"/>
                                            </p:txEl>
                                          </p:spTgt>
                                        </p:tgtEl>
                                      </p:cBhvr>
                                    </p:animEffect>
                                    <p:anim calcmode="lin" valueType="num">
                                      <p:cBhvr>
                                        <p:cTn id="19" dur="10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11673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13782361-AFA8-4D8B-BD3F-F2DE9D1F5964}"/>
              </a:ext>
            </a:extLst>
          </p:cNvPr>
          <p:cNvSpPr>
            <a:spLocks noGrp="1" noChangeArrowheads="1"/>
          </p:cNvSpPr>
          <p:nvPr>
            <p:ph type="title"/>
          </p:nvPr>
        </p:nvSpPr>
        <p:spPr>
          <a:xfrm>
            <a:off x="533400" y="0"/>
            <a:ext cx="8229600" cy="76200"/>
          </a:xfrm>
        </p:spPr>
        <p:txBody>
          <a:bodyPr/>
          <a:lstStyle/>
          <a:p>
            <a:endParaRPr lang="en-US" altLang="en-US"/>
          </a:p>
        </p:txBody>
      </p:sp>
      <p:sp>
        <p:nvSpPr>
          <p:cNvPr id="117763" name="Rectangle 3">
            <a:extLst>
              <a:ext uri="{FF2B5EF4-FFF2-40B4-BE49-F238E27FC236}">
                <a16:creationId xmlns:a16="http://schemas.microsoft.com/office/drawing/2014/main" id="{4A7E5803-85D2-4545-8F44-98BD16BD5B35}"/>
              </a:ext>
            </a:extLst>
          </p:cNvPr>
          <p:cNvSpPr>
            <a:spLocks noGrp="1" noChangeArrowheads="1"/>
          </p:cNvSpPr>
          <p:nvPr>
            <p:ph type="body" idx="1"/>
          </p:nvPr>
        </p:nvSpPr>
        <p:spPr/>
        <p:txBody>
          <a:bodyPr/>
          <a:lstStyle/>
          <a:p>
            <a:endParaRPr lang="en-US" altLang="en-US"/>
          </a:p>
        </p:txBody>
      </p:sp>
      <p:sp>
        <p:nvSpPr>
          <p:cNvPr id="117764" name="Text Box 4">
            <a:extLst>
              <a:ext uri="{FF2B5EF4-FFF2-40B4-BE49-F238E27FC236}">
                <a16:creationId xmlns:a16="http://schemas.microsoft.com/office/drawing/2014/main" id="{5284E8C6-E7FB-4502-88E6-5DE2B8103E0A}"/>
              </a:ext>
            </a:extLst>
          </p:cNvPr>
          <p:cNvSpPr txBox="1">
            <a:spLocks noChangeArrowheads="1"/>
          </p:cNvSpPr>
          <p:nvPr/>
        </p:nvSpPr>
        <p:spPr bwMode="auto">
          <a:xfrm>
            <a:off x="304800" y="228600"/>
            <a:ext cx="8610600" cy="5251450"/>
          </a:xfrm>
          <a:prstGeom prst="rect">
            <a:avLst/>
          </a:prstGeom>
          <a:solidFill>
            <a:srgbClr val="FFFFFF"/>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1Pe 2:21 For to this you were called, because Christ also suffered for us, leaving us an example, that you should follow His steps: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22 "Who committed no sin, Nor was deceit found in His mouth";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23 who, when He was reviled, did not revile in return; when He suffered, He did not threaten, but committed Himself to Him who judges righteously;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00"/>
                </a:solidFill>
                <a:effectLst/>
                <a:uLnTx/>
                <a:uFillTx/>
                <a:latin typeface="Tahoma" panose="020B0604030504040204" pitchFamily="34" charset="0"/>
                <a:ea typeface="+mn-ea"/>
                <a:cs typeface="+mn-cs"/>
              </a:rPr>
              <a:t> 24 who Himself bore our sins in His own body on the tree, that we, having died to sins, might live for righteousness--by whose stripes you were healed.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DF58B874-A0F0-4F63-B0E3-C5852DBFE2ED}"/>
              </a:ext>
            </a:extLst>
          </p:cNvPr>
          <p:cNvSpPr>
            <a:spLocks noGrp="1" noChangeArrowheads="1"/>
          </p:cNvSpPr>
          <p:nvPr>
            <p:ph type="title"/>
          </p:nvPr>
        </p:nvSpPr>
        <p:spPr>
          <a:xfrm>
            <a:off x="533400" y="228600"/>
            <a:ext cx="8153400" cy="1447800"/>
          </a:xfrm>
          <a:effectLst>
            <a:outerShdw dist="107763" dir="2700000" algn="ctr" rotWithShape="0">
              <a:schemeClr val="bg2">
                <a:alpha val="50000"/>
              </a:schemeClr>
            </a:outerShdw>
          </a:effectLst>
        </p:spPr>
        <p:txBody>
          <a:bodyPr/>
          <a:lstStyle/>
          <a:p>
            <a:r>
              <a:rPr lang="en-US" altLang="en-US" sz="5400" b="1">
                <a:solidFill>
                  <a:srgbClr val="F76447"/>
                </a:solidFill>
                <a:effectLst>
                  <a:outerShdw blurRad="38100" dist="38100" dir="2700000" algn="tl">
                    <a:srgbClr val="000000"/>
                  </a:outerShdw>
                </a:effectLst>
              </a:rPr>
              <a:t>Heaven’s Invitation</a:t>
            </a:r>
          </a:p>
        </p:txBody>
      </p:sp>
      <p:sp>
        <p:nvSpPr>
          <p:cNvPr id="118787" name="Rectangle 3">
            <a:extLst>
              <a:ext uri="{FF2B5EF4-FFF2-40B4-BE49-F238E27FC236}">
                <a16:creationId xmlns:a16="http://schemas.microsoft.com/office/drawing/2014/main" id="{DE65A729-7708-4198-9966-D3380C7F9855}"/>
              </a:ext>
            </a:extLst>
          </p:cNvPr>
          <p:cNvSpPr>
            <a:spLocks noGrp="1" noChangeArrowheads="1"/>
          </p:cNvSpPr>
          <p:nvPr>
            <p:ph type="body" idx="1"/>
          </p:nvPr>
        </p:nvSpPr>
        <p:spPr>
          <a:xfrm>
            <a:off x="457200" y="1752600"/>
            <a:ext cx="8686800" cy="4572000"/>
          </a:xfrm>
          <a:effectLst>
            <a:outerShdw dist="107763" dir="2700000" algn="ctr" rotWithShape="0">
              <a:schemeClr val="bg2">
                <a:alpha val="50000"/>
              </a:schemeClr>
            </a:outerShdw>
          </a:effectLst>
        </p:spPr>
        <p:txBody>
          <a:bodyPr/>
          <a:lstStyle/>
          <a:p>
            <a:pPr>
              <a:lnSpc>
                <a:spcPct val="130000"/>
              </a:lnSpc>
              <a:buFontTx/>
              <a:buNone/>
            </a:pPr>
            <a:r>
              <a:rPr lang="en-US" altLang="en-US" b="1">
                <a:solidFill>
                  <a:srgbClr val="E8ED11"/>
                </a:solidFill>
                <a:effectLst>
                  <a:outerShdw blurRad="38100" dist="38100" dir="2700000" algn="tl">
                    <a:srgbClr val="000000"/>
                  </a:outerShdw>
                </a:effectLst>
              </a:rPr>
              <a:t>Hear the Gospel</a:t>
            </a:r>
            <a:r>
              <a:rPr lang="en-US" altLang="en-US" b="1"/>
              <a:t>  </a:t>
            </a:r>
            <a:r>
              <a:rPr lang="en-US" altLang="en-US" b="1">
                <a:solidFill>
                  <a:srgbClr val="1A75E4"/>
                </a:solidFill>
                <a:effectLst>
                  <a:outerShdw blurRad="38100" dist="38100" dir="2700000" algn="tl">
                    <a:srgbClr val="000000"/>
                  </a:outerShdw>
                </a:effectLst>
              </a:rPr>
              <a:t>Romans 10:17</a:t>
            </a:r>
          </a:p>
          <a:p>
            <a:pPr>
              <a:lnSpc>
                <a:spcPct val="130000"/>
              </a:lnSpc>
              <a:buFontTx/>
              <a:buNone/>
            </a:pPr>
            <a:r>
              <a:rPr lang="en-US" altLang="en-US" b="1">
                <a:solidFill>
                  <a:srgbClr val="E8ED11"/>
                </a:solidFill>
                <a:effectLst>
                  <a:outerShdw blurRad="38100" dist="38100" dir="2700000" algn="tl">
                    <a:srgbClr val="000000"/>
                  </a:outerShdw>
                </a:effectLst>
              </a:rPr>
              <a:t>Believe Jesus is the Christ</a:t>
            </a:r>
            <a:r>
              <a:rPr lang="en-US" altLang="en-US" b="1"/>
              <a:t>  </a:t>
            </a:r>
            <a:r>
              <a:rPr lang="en-US" altLang="en-US" b="1">
                <a:solidFill>
                  <a:srgbClr val="1A75E4"/>
                </a:solidFill>
                <a:effectLst>
                  <a:outerShdw blurRad="38100" dist="38100" dir="2700000" algn="tl">
                    <a:srgbClr val="000000"/>
                  </a:outerShdw>
                </a:effectLst>
              </a:rPr>
              <a:t>John 8:24</a:t>
            </a:r>
          </a:p>
          <a:p>
            <a:pPr>
              <a:lnSpc>
                <a:spcPct val="130000"/>
              </a:lnSpc>
              <a:buFontTx/>
              <a:buNone/>
            </a:pPr>
            <a:r>
              <a:rPr lang="en-US" altLang="en-US" b="1">
                <a:solidFill>
                  <a:srgbClr val="E8ED11"/>
                </a:solidFill>
                <a:effectLst>
                  <a:outerShdw blurRad="38100" dist="38100" dir="2700000" algn="tl">
                    <a:srgbClr val="000000"/>
                  </a:outerShdw>
                </a:effectLst>
              </a:rPr>
              <a:t>Repent of Your Sins</a:t>
            </a:r>
            <a:r>
              <a:rPr lang="en-US" altLang="en-US" b="1"/>
              <a:t>  </a:t>
            </a:r>
            <a:r>
              <a:rPr lang="en-US" altLang="en-US" b="1">
                <a:solidFill>
                  <a:srgbClr val="1A75E4"/>
                </a:solidFill>
                <a:effectLst>
                  <a:outerShdw blurRad="38100" dist="38100" dir="2700000" algn="tl">
                    <a:srgbClr val="000000"/>
                  </a:outerShdw>
                </a:effectLst>
              </a:rPr>
              <a:t>Acts 2:38</a:t>
            </a:r>
          </a:p>
          <a:p>
            <a:pPr>
              <a:lnSpc>
                <a:spcPct val="130000"/>
              </a:lnSpc>
              <a:buFontTx/>
              <a:buNone/>
            </a:pPr>
            <a:r>
              <a:rPr lang="en-US" altLang="en-US" b="1">
                <a:solidFill>
                  <a:srgbClr val="E8ED11"/>
                </a:solidFill>
                <a:effectLst>
                  <a:outerShdw blurRad="38100" dist="38100" dir="2700000" algn="tl">
                    <a:srgbClr val="000000"/>
                  </a:outerShdw>
                </a:effectLst>
              </a:rPr>
              <a:t>Confess Jesus as Lord</a:t>
            </a:r>
            <a:r>
              <a:rPr lang="en-US" altLang="en-US" b="1"/>
              <a:t>  </a:t>
            </a:r>
            <a:r>
              <a:rPr lang="en-US" altLang="en-US" b="1">
                <a:solidFill>
                  <a:srgbClr val="1A75E4"/>
                </a:solidFill>
                <a:effectLst>
                  <a:outerShdw blurRad="38100" dist="38100" dir="2700000" algn="tl">
                    <a:srgbClr val="000000"/>
                  </a:outerShdw>
                </a:effectLst>
              </a:rPr>
              <a:t>Romans 10:9</a:t>
            </a:r>
          </a:p>
          <a:p>
            <a:pPr>
              <a:lnSpc>
                <a:spcPct val="130000"/>
              </a:lnSpc>
              <a:buFontTx/>
              <a:buNone/>
            </a:pPr>
            <a:r>
              <a:rPr lang="en-US" altLang="en-US" b="1">
                <a:solidFill>
                  <a:srgbClr val="E8ED11"/>
                </a:solidFill>
                <a:effectLst>
                  <a:outerShdw blurRad="38100" dist="38100" dir="2700000" algn="tl">
                    <a:srgbClr val="000000"/>
                  </a:outerShdw>
                </a:effectLst>
              </a:rPr>
              <a:t>Be Baptized</a:t>
            </a:r>
            <a:r>
              <a:rPr lang="en-US" altLang="en-US" b="1"/>
              <a:t>  </a:t>
            </a:r>
            <a:r>
              <a:rPr lang="en-US" altLang="en-US" b="1">
                <a:solidFill>
                  <a:srgbClr val="1A75E4"/>
                </a:solidFill>
                <a:effectLst>
                  <a:outerShdw blurRad="38100" dist="38100" dir="2700000" algn="tl">
                    <a:srgbClr val="000000"/>
                  </a:outerShdw>
                </a:effectLst>
              </a:rPr>
              <a:t>Mark 16:16</a:t>
            </a:r>
          </a:p>
          <a:p>
            <a:pPr>
              <a:lnSpc>
                <a:spcPct val="130000"/>
              </a:lnSpc>
              <a:buFontTx/>
              <a:buNone/>
            </a:pPr>
            <a:r>
              <a:rPr lang="en-US" altLang="en-US" b="1">
                <a:solidFill>
                  <a:srgbClr val="E8ED11"/>
                </a:solidFill>
                <a:effectLst>
                  <a:outerShdw blurRad="38100" dist="38100" dir="2700000" algn="tl">
                    <a:srgbClr val="000000"/>
                  </a:outerShdw>
                </a:effectLst>
              </a:rPr>
              <a:t>Faithfully Serve Jesus</a:t>
            </a:r>
            <a:r>
              <a:rPr lang="en-US" altLang="en-US" b="1"/>
              <a:t>  </a:t>
            </a:r>
            <a:r>
              <a:rPr lang="en-US" altLang="en-US" b="1">
                <a:solidFill>
                  <a:srgbClr val="1A75E4"/>
                </a:solidFill>
                <a:effectLst>
                  <a:outerShdw blurRad="38100" dist="38100" dir="2700000" algn="tl">
                    <a:srgbClr val="000000"/>
                  </a:outerShdw>
                </a:effectLst>
              </a:rPr>
              <a:t>Revelation 2:10</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1F85117B-36BF-4C92-ABFB-642EDC9C78F0}"/>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1683" name="Rectangle 3">
            <a:extLst>
              <a:ext uri="{FF2B5EF4-FFF2-40B4-BE49-F238E27FC236}">
                <a16:creationId xmlns:a16="http://schemas.microsoft.com/office/drawing/2014/main" id="{6EA99717-23A7-42A6-B4CE-266CEB841664}"/>
              </a:ext>
            </a:extLst>
          </p:cNvPr>
          <p:cNvSpPr>
            <a:spLocks noGrp="1" noChangeArrowheads="1"/>
          </p:cNvSpPr>
          <p:nvPr>
            <p:ph type="subTitle" idx="1"/>
          </p:nvPr>
        </p:nvSpPr>
        <p:spPr>
          <a:xfrm>
            <a:off x="762000" y="2133600"/>
            <a:ext cx="7924800" cy="4495800"/>
          </a:xfrm>
        </p:spPr>
        <p:txBody>
          <a:bodyPr/>
          <a:lstStyle/>
          <a:p>
            <a:pPr algn="l"/>
            <a:r>
              <a:rPr lang="en-US" altLang="en-US" sz="3600" b="1">
                <a:solidFill>
                  <a:srgbClr val="B11768"/>
                </a:solidFill>
                <a:effectLst>
                  <a:outerShdw blurRad="38100" dist="38100" dir="2700000" algn="tl">
                    <a:srgbClr val="000000"/>
                  </a:outerShdw>
                </a:effectLst>
              </a:rPr>
              <a:t>Profound &amp; Absolute Truths</a:t>
            </a:r>
          </a:p>
          <a:p>
            <a:pPr algn="l"/>
            <a:r>
              <a:rPr lang="en-US" altLang="en-US" sz="3600" b="1">
                <a:solidFill>
                  <a:srgbClr val="B11768"/>
                </a:solidFill>
                <a:effectLst>
                  <a:outerShdw blurRad="38100" dist="38100" dir="2700000" algn="tl">
                    <a:srgbClr val="000000"/>
                  </a:outerShdw>
                </a:effectLst>
              </a:rPr>
              <a:t>Other Statements in Scripture:</a:t>
            </a:r>
          </a:p>
          <a:p>
            <a:pPr algn="l"/>
            <a:r>
              <a:rPr lang="en-US" altLang="en-US" b="1"/>
              <a:t>Ro 14:11 </a:t>
            </a:r>
            <a:r>
              <a:rPr lang="en-US" altLang="en-US" b="1">
                <a:solidFill>
                  <a:srgbClr val="FFFFFF"/>
                </a:solidFill>
                <a:effectLst>
                  <a:outerShdw blurRad="38100" dist="38100" dir="2700000" algn="tl">
                    <a:srgbClr val="000000"/>
                  </a:outerShdw>
                </a:effectLst>
              </a:rPr>
              <a:t>For it is written, As I live, saith the Lord, every knee shall bow to me, and every tongue shall confess to God.</a:t>
            </a:r>
            <a:r>
              <a:rPr lang="en-US" altLang="en-US" b="1"/>
              <a:t> (Quote from Isa 45:23)</a:t>
            </a:r>
          </a:p>
          <a:p>
            <a:pPr algn="l"/>
            <a:r>
              <a:rPr lang="en-US" altLang="en-US" b="1"/>
              <a:t>14:12 </a:t>
            </a:r>
            <a:r>
              <a:rPr lang="en-US" altLang="en-US" b="1">
                <a:solidFill>
                  <a:srgbClr val="FFFFFF"/>
                </a:solidFill>
                <a:effectLst>
                  <a:outerShdw blurRad="38100" dist="38100" dir="2700000" algn="tl">
                    <a:srgbClr val="000000"/>
                  </a:outerShdw>
                </a:effectLst>
              </a:rPr>
              <a:t>So every one of us will have to give an account of himself to God.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1683">
                                            <p:txEl>
                                              <p:pRg st="2" end="2"/>
                                            </p:txEl>
                                          </p:spTgt>
                                        </p:tgtEl>
                                        <p:attrNameLst>
                                          <p:attrName>style.visibility</p:attrName>
                                        </p:attrNameLst>
                                      </p:cBhvr>
                                      <p:to>
                                        <p:strVal val="visible"/>
                                      </p:to>
                                    </p:set>
                                    <p:animEffect transition="in" filter="fade">
                                      <p:cBhvr>
                                        <p:cTn id="7" dur="1000"/>
                                        <p:tgtEl>
                                          <p:spTgt spid="71683">
                                            <p:txEl>
                                              <p:pRg st="2" end="2"/>
                                            </p:txEl>
                                          </p:spTgt>
                                        </p:tgtEl>
                                      </p:cBhvr>
                                    </p:animEffect>
                                    <p:anim calcmode="lin" valueType="num">
                                      <p:cBhvr>
                                        <p:cTn id="8" dur="1000" fill="hold"/>
                                        <p:tgtEl>
                                          <p:spTgt spid="7168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16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1683">
                                            <p:txEl>
                                              <p:pRg st="3" end="3"/>
                                            </p:txEl>
                                          </p:spTgt>
                                        </p:tgtEl>
                                        <p:attrNameLst>
                                          <p:attrName>style.visibility</p:attrName>
                                        </p:attrNameLst>
                                      </p:cBhvr>
                                      <p:to>
                                        <p:strVal val="visible"/>
                                      </p:to>
                                    </p:set>
                                    <p:animEffect transition="in" filter="fade">
                                      <p:cBhvr>
                                        <p:cTn id="14" dur="1000"/>
                                        <p:tgtEl>
                                          <p:spTgt spid="71683">
                                            <p:txEl>
                                              <p:pRg st="3" end="3"/>
                                            </p:txEl>
                                          </p:spTgt>
                                        </p:tgtEl>
                                      </p:cBhvr>
                                    </p:animEffect>
                                    <p:anim calcmode="lin" valueType="num">
                                      <p:cBhvr>
                                        <p:cTn id="15" dur="10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7168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A86D8E46-BCC5-4314-B42D-40280B7BFABD}"/>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2707" name="Rectangle 3">
            <a:extLst>
              <a:ext uri="{FF2B5EF4-FFF2-40B4-BE49-F238E27FC236}">
                <a16:creationId xmlns:a16="http://schemas.microsoft.com/office/drawing/2014/main" id="{BFF42780-132B-4C80-B4DE-D01800E20825}"/>
              </a:ext>
            </a:extLst>
          </p:cNvPr>
          <p:cNvSpPr>
            <a:spLocks noGrp="1" noChangeArrowheads="1"/>
          </p:cNvSpPr>
          <p:nvPr>
            <p:ph type="subTitle" idx="1"/>
          </p:nvPr>
        </p:nvSpPr>
        <p:spPr>
          <a:xfrm>
            <a:off x="762000" y="2133600"/>
            <a:ext cx="7924800" cy="4495800"/>
          </a:xfrm>
        </p:spPr>
        <p:txBody>
          <a:bodyPr/>
          <a:lstStyle/>
          <a:p>
            <a:pPr algn="l"/>
            <a:r>
              <a:rPr lang="en-US" altLang="en-US" sz="3600" b="1">
                <a:solidFill>
                  <a:srgbClr val="B11768"/>
                </a:solidFill>
                <a:effectLst>
                  <a:outerShdw blurRad="38100" dist="38100" dir="2700000" algn="tl">
                    <a:srgbClr val="000000"/>
                  </a:outerShdw>
                </a:effectLst>
              </a:rPr>
              <a:t>Another Profound &amp; Absolute Truth:</a:t>
            </a:r>
          </a:p>
          <a:p>
            <a:pPr algn="l"/>
            <a:r>
              <a:rPr lang="en-US" altLang="en-US" sz="3600" b="1">
                <a:solidFill>
                  <a:srgbClr val="B11768"/>
                </a:solidFill>
                <a:effectLst>
                  <a:outerShdw blurRad="38100" dist="38100" dir="2700000" algn="tl">
                    <a:srgbClr val="000000"/>
                  </a:outerShdw>
                </a:effectLst>
              </a:rPr>
              <a:t>Not a scripture quote,</a:t>
            </a:r>
          </a:p>
          <a:p>
            <a:pPr algn="l"/>
            <a:r>
              <a:rPr lang="en-US" altLang="en-US" sz="3600" b="1">
                <a:solidFill>
                  <a:srgbClr val="B11768"/>
                </a:solidFill>
                <a:effectLst>
                  <a:outerShdw blurRad="38100" dist="38100" dir="2700000" algn="tl">
                    <a:srgbClr val="000000"/>
                  </a:outerShdw>
                </a:effectLst>
              </a:rPr>
              <a:t>Not inspired,</a:t>
            </a:r>
          </a:p>
          <a:p>
            <a:pPr algn="l"/>
            <a:r>
              <a:rPr lang="en-US" altLang="en-US" sz="3600" b="1">
                <a:solidFill>
                  <a:srgbClr val="B11768"/>
                </a:solidFill>
                <a:effectLst>
                  <a:outerShdw blurRad="38100" dist="38100" dir="2700000" algn="tl">
                    <a:srgbClr val="000000"/>
                  </a:outerShdw>
                </a:effectLst>
              </a:rPr>
              <a:t>A necessary conclusion </a:t>
            </a:r>
          </a:p>
          <a:p>
            <a:pPr algn="l"/>
            <a:endParaRPr lang="en-US" altLang="en-US" b="1">
              <a:solidFill>
                <a:srgbClr val="B11768"/>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2707">
                                            <p:txEl>
                                              <p:pRg st="1" end="1"/>
                                            </p:txEl>
                                          </p:spTgt>
                                        </p:tgtEl>
                                        <p:attrNameLst>
                                          <p:attrName>style.visibility</p:attrName>
                                        </p:attrNameLst>
                                      </p:cBhvr>
                                      <p:to>
                                        <p:strVal val="visible"/>
                                      </p:to>
                                    </p:set>
                                    <p:animEffect transition="in" filter="fade">
                                      <p:cBhvr>
                                        <p:cTn id="7" dur="1000"/>
                                        <p:tgtEl>
                                          <p:spTgt spid="72707">
                                            <p:txEl>
                                              <p:pRg st="1" end="1"/>
                                            </p:txEl>
                                          </p:spTgt>
                                        </p:tgtEl>
                                      </p:cBhvr>
                                    </p:animEffect>
                                    <p:anim calcmode="lin" valueType="num">
                                      <p:cBhvr>
                                        <p:cTn id="8" dur="10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270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2707">
                                            <p:txEl>
                                              <p:pRg st="2" end="2"/>
                                            </p:txEl>
                                          </p:spTgt>
                                        </p:tgtEl>
                                        <p:attrNameLst>
                                          <p:attrName>style.visibility</p:attrName>
                                        </p:attrNameLst>
                                      </p:cBhvr>
                                      <p:to>
                                        <p:strVal val="visible"/>
                                      </p:to>
                                    </p:set>
                                    <p:animEffect transition="in" filter="fade">
                                      <p:cBhvr>
                                        <p:cTn id="12" dur="1000"/>
                                        <p:tgtEl>
                                          <p:spTgt spid="72707">
                                            <p:txEl>
                                              <p:pRg st="2" end="2"/>
                                            </p:txEl>
                                          </p:spTgt>
                                        </p:tgtEl>
                                      </p:cBhvr>
                                    </p:animEffect>
                                    <p:anim calcmode="lin" valueType="num">
                                      <p:cBhvr>
                                        <p:cTn id="13" dur="1000" fill="hold"/>
                                        <p:tgtEl>
                                          <p:spTgt spid="7270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27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1E0A8B7B-FE9D-47E3-A585-EA27C0026169}"/>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3731" name="Rectangle 3">
            <a:extLst>
              <a:ext uri="{FF2B5EF4-FFF2-40B4-BE49-F238E27FC236}">
                <a16:creationId xmlns:a16="http://schemas.microsoft.com/office/drawing/2014/main" id="{C80D3266-2B82-477E-8F56-E3C03C33268E}"/>
              </a:ext>
            </a:extLst>
          </p:cNvPr>
          <p:cNvSpPr>
            <a:spLocks noGrp="1" noChangeArrowheads="1"/>
          </p:cNvSpPr>
          <p:nvPr>
            <p:ph type="subTitle" idx="1"/>
          </p:nvPr>
        </p:nvSpPr>
        <p:spPr>
          <a:xfrm>
            <a:off x="762000" y="2133600"/>
            <a:ext cx="7924800" cy="4495800"/>
          </a:xfrm>
        </p:spPr>
        <p:txBody>
          <a:bodyPr/>
          <a:lstStyle/>
          <a:p>
            <a:pPr algn="l"/>
            <a:r>
              <a:rPr lang="en-US" altLang="en-US" sz="3600" b="1">
                <a:solidFill>
                  <a:srgbClr val="B11768"/>
                </a:solidFill>
                <a:effectLst>
                  <a:outerShdw blurRad="38100" dist="38100" dir="2700000" algn="tl">
                    <a:srgbClr val="000000"/>
                  </a:outerShdw>
                </a:effectLst>
              </a:rPr>
              <a:t>Another Profound &amp; Absolute Truth:</a:t>
            </a:r>
          </a:p>
          <a:p>
            <a:pPr algn="l"/>
            <a:endParaRPr lang="en-US" altLang="en-US" sz="3600" b="1">
              <a:solidFill>
                <a:srgbClr val="B11768"/>
              </a:solidFill>
              <a:effectLst>
                <a:outerShdw blurRad="38100" dist="38100" dir="2700000" algn="tl">
                  <a:srgbClr val="000000"/>
                </a:outerShdw>
              </a:effectLst>
            </a:endParaRPr>
          </a:p>
          <a:p>
            <a:pPr algn="l"/>
            <a:r>
              <a:rPr lang="en-US" altLang="en-US" sz="5400" b="1"/>
              <a:t>    </a:t>
            </a:r>
            <a:r>
              <a:rPr lang="en-US" altLang="en-US" sz="5400" b="1">
                <a:solidFill>
                  <a:schemeClr val="hlink"/>
                </a:solidFill>
                <a:effectLst>
                  <a:outerShdw blurRad="38100" dist="38100" dir="2700000" algn="tl">
                    <a:srgbClr val="000000"/>
                  </a:outerShdw>
                </a:effectLst>
              </a:rPr>
              <a:t>“Selfishness is the</a:t>
            </a:r>
          </a:p>
          <a:p>
            <a:pPr algn="l"/>
            <a:r>
              <a:rPr lang="en-US" altLang="en-US" sz="5400" b="1">
                <a:solidFill>
                  <a:schemeClr val="hlink"/>
                </a:solidFill>
                <a:effectLst>
                  <a:outerShdw blurRad="38100" dist="38100" dir="2700000" algn="tl">
                    <a:srgbClr val="000000"/>
                  </a:outerShdw>
                </a:effectLst>
              </a:rPr>
              <a:t>        root of </a:t>
            </a:r>
            <a:r>
              <a:rPr lang="en-US" altLang="en-US" sz="5400" b="1" i="1" u="sng">
                <a:solidFill>
                  <a:schemeClr val="hlink"/>
                </a:solidFill>
                <a:effectLst>
                  <a:outerShdw blurRad="38100" dist="38100" dir="2700000" algn="tl">
                    <a:srgbClr val="000000"/>
                  </a:outerShdw>
                </a:effectLst>
              </a:rPr>
              <a:t>ALL </a:t>
            </a:r>
            <a:r>
              <a:rPr lang="en-US" altLang="en-US" sz="5400" b="1">
                <a:solidFill>
                  <a:schemeClr val="hlink"/>
                </a:solidFill>
                <a:effectLst>
                  <a:outerShdw blurRad="38100" dist="38100" dir="2700000" algn="tl">
                    <a:srgbClr val="000000"/>
                  </a:outerShdw>
                </a:effectLst>
              </a:rPr>
              <a:t>sin.”</a:t>
            </a:r>
          </a:p>
          <a:p>
            <a:pPr algn="l"/>
            <a:endParaRPr lang="en-US" altLang="en-US" sz="5400" b="1">
              <a:solidFill>
                <a:schemeClr val="hlink"/>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73731">
                                            <p:txEl>
                                              <p:pRg st="2" end="2"/>
                                            </p:txEl>
                                          </p:spTgt>
                                        </p:tgtEl>
                                        <p:attrNameLst>
                                          <p:attrName>style.visibility</p:attrName>
                                        </p:attrNameLst>
                                      </p:cBhvr>
                                      <p:to>
                                        <p:strVal val="visible"/>
                                      </p:to>
                                    </p:set>
                                    <p:animEffect transition="in" filter="fade">
                                      <p:cBhvr>
                                        <p:cTn id="7" dur="2000"/>
                                        <p:tgtEl>
                                          <p:spTgt spid="73731">
                                            <p:txEl>
                                              <p:pRg st="2" end="2"/>
                                            </p:txEl>
                                          </p:spTgt>
                                        </p:tgtEl>
                                      </p:cBhvr>
                                    </p:animEffect>
                                    <p:anim calcmode="lin" valueType="num">
                                      <p:cBhvr>
                                        <p:cTn id="8" dur="2000" fill="hold"/>
                                        <p:tgtEl>
                                          <p:spTgt spid="73731">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73731">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73731">
                                            <p:txEl>
                                              <p:pRg st="2" end="2"/>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73731">
                                            <p:txEl>
                                              <p:pRg st="3" end="3"/>
                                            </p:txEl>
                                          </p:spTgt>
                                        </p:tgtEl>
                                        <p:attrNameLst>
                                          <p:attrName>style.visibility</p:attrName>
                                        </p:attrNameLst>
                                      </p:cBhvr>
                                      <p:to>
                                        <p:strVal val="visible"/>
                                      </p:to>
                                    </p:set>
                                    <p:animEffect transition="in" filter="fade">
                                      <p:cBhvr>
                                        <p:cTn id="13" dur="2000"/>
                                        <p:tgtEl>
                                          <p:spTgt spid="73731">
                                            <p:txEl>
                                              <p:pRg st="3" end="3"/>
                                            </p:txEl>
                                          </p:spTgt>
                                        </p:tgtEl>
                                      </p:cBhvr>
                                    </p:animEffect>
                                    <p:anim calcmode="lin" valueType="num">
                                      <p:cBhvr>
                                        <p:cTn id="14" dur="2000" fill="hold"/>
                                        <p:tgtEl>
                                          <p:spTgt spid="73731">
                                            <p:txEl>
                                              <p:pRg st="3" end="3"/>
                                            </p:txEl>
                                          </p:spTgt>
                                        </p:tgtEl>
                                        <p:attrNameLst>
                                          <p:attrName>style.rotation</p:attrName>
                                        </p:attrNameLst>
                                      </p:cBhvr>
                                      <p:tavLst>
                                        <p:tav tm="0">
                                          <p:val>
                                            <p:fltVal val="720"/>
                                          </p:val>
                                        </p:tav>
                                        <p:tav tm="100000">
                                          <p:val>
                                            <p:fltVal val="0"/>
                                          </p:val>
                                        </p:tav>
                                      </p:tavLst>
                                    </p:anim>
                                    <p:anim calcmode="lin" valueType="num">
                                      <p:cBhvr>
                                        <p:cTn id="15" dur="2000" fill="hold"/>
                                        <p:tgtEl>
                                          <p:spTgt spid="73731">
                                            <p:txEl>
                                              <p:pRg st="3" end="3"/>
                                            </p:txEl>
                                          </p:spTgt>
                                        </p:tgtEl>
                                        <p:attrNameLst>
                                          <p:attrName>ppt_h</p:attrName>
                                        </p:attrNameLst>
                                      </p:cBhvr>
                                      <p:tavLst>
                                        <p:tav tm="0">
                                          <p:val>
                                            <p:fltVal val="0"/>
                                          </p:val>
                                        </p:tav>
                                        <p:tav tm="100000">
                                          <p:val>
                                            <p:strVal val="#ppt_h"/>
                                          </p:val>
                                        </p:tav>
                                      </p:tavLst>
                                    </p:anim>
                                    <p:anim calcmode="lin" valueType="num">
                                      <p:cBhvr>
                                        <p:cTn id="16" dur="2000" fill="hold"/>
                                        <p:tgtEl>
                                          <p:spTgt spid="73731">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D83BE3BA-4D6E-4CDD-849D-84535877B9B3}"/>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4755" name="Rectangle 3">
            <a:extLst>
              <a:ext uri="{FF2B5EF4-FFF2-40B4-BE49-F238E27FC236}">
                <a16:creationId xmlns:a16="http://schemas.microsoft.com/office/drawing/2014/main" id="{CC7596B6-9887-4FFC-9309-8A8F691AFB2A}"/>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The first sin:</a:t>
            </a:r>
          </a:p>
          <a:p>
            <a:pPr algn="l"/>
            <a:r>
              <a:rPr lang="en-US" altLang="en-US" b="1"/>
              <a:t>Ge 3:6 ¶ </a:t>
            </a:r>
            <a:r>
              <a:rPr lang="en-US" altLang="en-US" b="1">
                <a:solidFill>
                  <a:srgbClr val="FFFFFF"/>
                </a:solidFill>
                <a:effectLst>
                  <a:outerShdw blurRad="38100" dist="38100" dir="2700000" algn="tl">
                    <a:srgbClr val="000000"/>
                  </a:outerShdw>
                </a:effectLst>
              </a:rPr>
              <a:t>And when the woman saw that the tree was good for food, and that it was pleasant to the eyes, and a tree to be desired to make one wise, she took of the fruit thereof, and did eat, and gave also unto her husband with her; and he did eat.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p:cTn id="7" dur="1000" fill="hold"/>
                                        <p:tgtEl>
                                          <p:spTgt spid="747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47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475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4755">
                                            <p:txEl>
                                              <p:pRg st="1" end="1"/>
                                            </p:txEl>
                                          </p:spTgt>
                                        </p:tgtEl>
                                        <p:attrNameLst>
                                          <p:attrName>style.visibility</p:attrName>
                                        </p:attrNameLst>
                                      </p:cBhvr>
                                      <p:to>
                                        <p:strVal val="visible"/>
                                      </p:to>
                                    </p:set>
                                    <p:animEffect transition="in" filter="fade">
                                      <p:cBhvr>
                                        <p:cTn id="14" dur="1000"/>
                                        <p:tgtEl>
                                          <p:spTgt spid="74755">
                                            <p:txEl>
                                              <p:pRg st="1" end="1"/>
                                            </p:txEl>
                                          </p:spTgt>
                                        </p:tgtEl>
                                      </p:cBhvr>
                                    </p:animEffect>
                                    <p:anim calcmode="lin" valueType="num">
                                      <p:cBhvr>
                                        <p:cTn id="15" dur="10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47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5498F2AC-D048-4171-A7F1-595589396229}"/>
              </a:ext>
            </a:extLst>
          </p:cNvPr>
          <p:cNvSpPr>
            <a:spLocks noGrp="1" noChangeArrowheads="1"/>
          </p:cNvSpPr>
          <p:nvPr>
            <p:ph type="ctrTitle"/>
          </p:nvPr>
        </p:nvSpPr>
        <p:spPr>
          <a:xfrm>
            <a:off x="685800" y="228600"/>
            <a:ext cx="7543800" cy="1498600"/>
          </a:xfrm>
        </p:spPr>
        <p:txBody>
          <a:bodyPr/>
          <a:lstStyle/>
          <a:p>
            <a:r>
              <a:rPr lang="en-US" altLang="en-US"/>
              <a:t>Selfishness</a:t>
            </a:r>
            <a:br>
              <a:rPr lang="en-US" altLang="en-US"/>
            </a:br>
            <a:r>
              <a:rPr lang="en-US" altLang="en-US"/>
              <a:t>The Root of </a:t>
            </a:r>
            <a:r>
              <a:rPr lang="en-US" altLang="en-US" u="sng"/>
              <a:t>ALL</a:t>
            </a:r>
            <a:r>
              <a:rPr lang="en-US" altLang="en-US"/>
              <a:t> Sin</a:t>
            </a:r>
          </a:p>
        </p:txBody>
      </p:sp>
      <p:sp>
        <p:nvSpPr>
          <p:cNvPr id="76803" name="Rectangle 3">
            <a:extLst>
              <a:ext uri="{FF2B5EF4-FFF2-40B4-BE49-F238E27FC236}">
                <a16:creationId xmlns:a16="http://schemas.microsoft.com/office/drawing/2014/main" id="{46E5D594-2412-4C39-B42E-BDCCB39EAECC}"/>
              </a:ext>
            </a:extLst>
          </p:cNvPr>
          <p:cNvSpPr>
            <a:spLocks noGrp="1" noChangeArrowheads="1"/>
          </p:cNvSpPr>
          <p:nvPr>
            <p:ph type="subTitle" idx="1"/>
          </p:nvPr>
        </p:nvSpPr>
        <p:spPr>
          <a:xfrm>
            <a:off x="685800" y="2438400"/>
            <a:ext cx="7924800" cy="4191000"/>
          </a:xfrm>
        </p:spPr>
        <p:txBody>
          <a:bodyPr/>
          <a:lstStyle/>
          <a:p>
            <a:pPr algn="l"/>
            <a:r>
              <a:rPr lang="en-US" altLang="en-US" sz="3600" b="1">
                <a:solidFill>
                  <a:srgbClr val="B11768"/>
                </a:solidFill>
                <a:effectLst>
                  <a:outerShdw blurRad="38100" dist="38100" dir="2700000" algn="tl">
                    <a:srgbClr val="000000"/>
                  </a:outerShdw>
                </a:effectLst>
              </a:rPr>
              <a:t>Abraham, friend of God:</a:t>
            </a:r>
            <a:endParaRPr lang="en-US" altLang="en-US" b="1">
              <a:solidFill>
                <a:srgbClr val="FFFFFF"/>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p:cTn id="7" dur="1000" fill="hold"/>
                                        <p:tgtEl>
                                          <p:spTgt spid="7680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68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68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lance">
  <a:themeElements>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3118</Words>
  <Application>Microsoft Office PowerPoint</Application>
  <PresentationFormat>On-screen Show (4:3)</PresentationFormat>
  <Paragraphs>215</Paragraphs>
  <Slides>50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50</vt:i4>
      </vt:variant>
    </vt:vector>
  </HeadingPairs>
  <TitlesOfParts>
    <vt:vector size="57" baseType="lpstr">
      <vt:lpstr>Arial</vt:lpstr>
      <vt:lpstr>Calibri</vt:lpstr>
      <vt:lpstr>Calibri Light</vt:lpstr>
      <vt:lpstr>Tahoma</vt:lpstr>
      <vt:lpstr>Wingdings</vt:lpstr>
      <vt:lpstr>Office Theme</vt:lpstr>
      <vt:lpstr>Balance</vt:lpstr>
      <vt:lpstr>PowerPoint Presentation</vt:lpstr>
      <vt:lpstr>Selfishness The Root of ALL Sin Phil. 2:1-5</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PowerPoint Presentation</vt:lpstr>
      <vt:lpstr>Selfishness The Root of ALL Sin</vt:lpstr>
      <vt:lpstr>Selfishness The Root of ALL Sin</vt:lpstr>
      <vt:lpstr>PowerPoint Presentation</vt:lpstr>
      <vt:lpstr>Selfishness The Root of ALL Sin</vt:lpstr>
      <vt:lpstr>Selfishness The Root of ALL Sin</vt:lpstr>
      <vt:lpstr>Selfishness The Root of ALL Sin</vt:lpstr>
      <vt:lpstr>Selfishness The Root of ALL Sin</vt:lpstr>
      <vt:lpstr>PowerPoint Presentation</vt:lpstr>
      <vt:lpstr>Selfishness The Root of ALL Sin</vt:lpstr>
      <vt:lpstr>PowerPoint Presentation</vt:lpstr>
      <vt:lpstr>Selfishness The Root of ALL Sin</vt:lpstr>
      <vt:lpstr>PowerPoint Presentation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Selfishness The Root of ALL Sin</vt:lpstr>
      <vt:lpstr>PowerPoint Presentation</vt:lpstr>
      <vt:lpstr>Selfishness The Root of ALL Sin</vt:lpstr>
      <vt:lpstr>Selfishness The Root of ALL Sin</vt:lpstr>
      <vt:lpstr>Selfishness The Root of ALL Sin</vt:lpstr>
      <vt:lpstr>PowerPoint Presentation</vt:lpstr>
      <vt:lpstr>PowerPoint Presentation</vt:lpstr>
      <vt:lpstr>Selfishness The Root of ALL Sin</vt:lpstr>
      <vt:lpstr>Selfishness The Root of ALL Sin</vt:lpstr>
      <vt:lpstr>PowerPoint Presentation</vt:lpstr>
      <vt:lpstr>Selfishness The Root of ALL Sin</vt:lpstr>
      <vt:lpstr>PowerPoint Presentation</vt:lpstr>
      <vt:lpstr>Selfishness The Root of ALL Sin</vt:lpstr>
      <vt:lpstr>PowerPoint Presentation</vt:lpstr>
      <vt:lpstr>PowerPoint Presentation</vt:lpstr>
      <vt:lpstr>Selfishness The Root of ALL Sin</vt:lpstr>
      <vt:lpstr>PowerPoint Presentation</vt:lpstr>
      <vt:lpstr>Heaven’s Invitation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16</cp:revision>
  <dcterms:created xsi:type="dcterms:W3CDTF">2013-03-24T12:46:42Z</dcterms:created>
  <dcterms:modified xsi:type="dcterms:W3CDTF">2019-10-14T12:56:05Z</dcterms:modified>
</cp:coreProperties>
</file>