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</p:sldMasterIdLst>
  <p:notesMasterIdLst>
    <p:notesMasterId r:id="rId9"/>
  </p:notesMasterIdLst>
  <p:sldIdLst>
    <p:sldId id="340" r:id="rId3"/>
    <p:sldId id="341" r:id="rId4"/>
    <p:sldId id="342" r:id="rId5"/>
    <p:sldId id="343" r:id="rId6"/>
    <p:sldId id="344" r:id="rId7"/>
    <p:sldId id="34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E2BD4-AA09-4A10-8C07-38BB4F70A14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5A01-72B6-469D-B07F-495665B6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5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35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92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52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844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396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42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4780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331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79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1618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569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618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37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650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030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609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30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29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2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0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588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31589-8556-412D-B37B-E716CEA895F5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FC953-C8DF-403C-A4D1-C62908BA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18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5302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8F90B4C0-CD91-4748-9982-3899F7618E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04"/>
          <a:stretch/>
        </p:blipFill>
        <p:spPr bwMode="auto">
          <a:xfrm>
            <a:off x="0" y="2345632"/>
            <a:ext cx="9144000" cy="4145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206115-7CC8-4202-A4B0-DB6C292B3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87478"/>
            <a:ext cx="7772400" cy="179311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Overcoming Temptation </a:t>
            </a:r>
            <a:br>
              <a:rPr lang="en-US" b="1" dirty="0">
                <a:solidFill>
                  <a:schemeClr val="bg1"/>
                </a:solidFill>
                <a:latin typeface="+mn-lt"/>
              </a:rPr>
            </a:br>
            <a:r>
              <a:rPr lang="en-US" b="1" dirty="0">
                <a:solidFill>
                  <a:schemeClr val="bg1"/>
                </a:solidFill>
                <a:latin typeface="+mn-lt"/>
              </a:rPr>
              <a:t>in the Internet Age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4574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9B4A-D415-4EA7-A97F-F79D14256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75709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Satan Tempts Us to Sin</a:t>
            </a:r>
            <a:br>
              <a:rPr lang="en-US" b="1" dirty="0">
                <a:latin typeface="+mn-lt"/>
              </a:rPr>
            </a:br>
            <a:r>
              <a:rPr lang="en-US" sz="4000" b="1" dirty="0">
                <a:latin typeface="+mn-lt"/>
              </a:rPr>
              <a:t>1 John 2:16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8A975-B3C5-4493-BE83-71015BA3B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365"/>
            <a:ext cx="7886700" cy="395059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lust of the flesh.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lust of the eyes.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pride of life. </a:t>
            </a:r>
          </a:p>
        </p:txBody>
      </p:sp>
    </p:spTree>
    <p:extLst>
      <p:ext uri="{BB962C8B-B14F-4D97-AF65-F5344CB8AC3E}">
        <p14:creationId xmlns:p14="http://schemas.microsoft.com/office/powerpoint/2010/main" val="851806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9B4A-D415-4EA7-A97F-F79D14256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Overcoming Temptations Posed by the Internet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8A975-B3C5-4493-BE83-71015BA3B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65381"/>
            <a:ext cx="78867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Fill your heart with the word of God</a:t>
            </a:r>
          </a:p>
          <a:p>
            <a:pPr lvl="1"/>
            <a:r>
              <a:rPr lang="en-US" sz="2800" b="1" dirty="0"/>
              <a:t>Ps. 119:11; Matt. 4:4, 7, 10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Prayer</a:t>
            </a:r>
          </a:p>
          <a:p>
            <a:pPr lvl="1"/>
            <a:r>
              <a:rPr lang="en-US" sz="2800" b="1" dirty="0"/>
              <a:t>Matt. 6:13; Ps. 119:37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Make yourself accountable</a:t>
            </a:r>
          </a:p>
          <a:p>
            <a:pPr lvl="1"/>
            <a:r>
              <a:rPr lang="en-US" sz="2800" b="1" dirty="0"/>
              <a:t>Heb. 4:13; Prov. 27:17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Ask yourself, “Why am I posting this?”</a:t>
            </a:r>
          </a:p>
          <a:p>
            <a:pPr lvl="1"/>
            <a:r>
              <a:rPr lang="en-US" sz="2800" b="1" dirty="0"/>
              <a:t>Matt. 6:1-6, 16-18 </a:t>
            </a:r>
          </a:p>
        </p:txBody>
      </p:sp>
    </p:spTree>
    <p:extLst>
      <p:ext uri="{BB962C8B-B14F-4D97-AF65-F5344CB8AC3E}">
        <p14:creationId xmlns:p14="http://schemas.microsoft.com/office/powerpoint/2010/main" val="4072094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9B4A-D415-4EA7-A97F-F79D14256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Overcoming Temptations Posed by the Internet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8A975-B3C5-4493-BE83-71015BA3B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65381"/>
            <a:ext cx="7886700" cy="4351338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b="1" dirty="0"/>
              <a:t>Learn to be content</a:t>
            </a:r>
          </a:p>
          <a:p>
            <a:pPr lvl="1"/>
            <a:r>
              <a:rPr lang="en-US" sz="2800" b="1" dirty="0"/>
              <a:t>Phil. 4:11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b="1" dirty="0"/>
              <a:t>When you go online, stay on the path</a:t>
            </a:r>
          </a:p>
          <a:p>
            <a:pPr lvl="1"/>
            <a:r>
              <a:rPr lang="en-US" sz="2800" b="1" dirty="0"/>
              <a:t>Deut. 5:32-33; Rom. 13:14; Ps. 101:3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b="1" dirty="0"/>
              <a:t>“Cut it off!” Stay off the internet</a:t>
            </a:r>
          </a:p>
          <a:p>
            <a:pPr lvl="1"/>
            <a:r>
              <a:rPr lang="en-US" sz="2800" b="1" dirty="0"/>
              <a:t>Matt. 18:8</a:t>
            </a:r>
          </a:p>
        </p:txBody>
      </p:sp>
    </p:spTree>
    <p:extLst>
      <p:ext uri="{BB962C8B-B14F-4D97-AF65-F5344CB8AC3E}">
        <p14:creationId xmlns:p14="http://schemas.microsoft.com/office/powerpoint/2010/main" val="65202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535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127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Overcoming Temptation  in the Internet Age</vt:lpstr>
      <vt:lpstr>Satan Tempts Us to Sin 1 John 2:16</vt:lpstr>
      <vt:lpstr>Overcoming Temptations Posed by the Internet</vt:lpstr>
      <vt:lpstr>Overcoming Temptations Posed by the Internet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16</cp:revision>
  <dcterms:created xsi:type="dcterms:W3CDTF">2013-03-24T12:46:42Z</dcterms:created>
  <dcterms:modified xsi:type="dcterms:W3CDTF">2019-09-30T13:11:19Z</dcterms:modified>
</cp:coreProperties>
</file>