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1"/>
  </p:notesMasterIdLst>
  <p:sldIdLst>
    <p:sldId id="373" r:id="rId3"/>
    <p:sldId id="374" r:id="rId4"/>
    <p:sldId id="375" r:id="rId5"/>
    <p:sldId id="376" r:id="rId6"/>
    <p:sldId id="377" r:id="rId7"/>
    <p:sldId id="378" r:id="rId8"/>
    <p:sldId id="379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627c1bfda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627c1bfda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280cb515c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280cb515c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27c1bfda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27c1bfda0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280cb51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280cb51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6280cb515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6280cb515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37a61420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37a61420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37a61420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37a61420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5063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6542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3880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83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088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14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3397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053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97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3997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6037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98148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does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2" name="Google Shape;72;p16"/>
          <p:cNvSpPr/>
          <p:nvPr/>
        </p:nvSpPr>
        <p:spPr>
          <a:xfrm>
            <a:off x="-17900" y="1074350"/>
            <a:ext cx="2077200" cy="57837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/>
          <p:nvPr/>
        </p:nvSpPr>
        <p:spPr>
          <a:xfrm>
            <a:off x="376025" y="1316300"/>
            <a:ext cx="1271400" cy="519300"/>
          </a:xfrm>
          <a:prstGeom prst="rect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573000" y="1316300"/>
            <a:ext cx="895200" cy="519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poieō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-17875" y="1962100"/>
            <a:ext cx="2077200" cy="4896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182875" anchor="t" anchorCtr="0">
            <a:no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make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bring forth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cause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work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show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bear 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keep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fulfil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perform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3" name="Google Shape;83;p17"/>
          <p:cNvSpPr/>
          <p:nvPr/>
        </p:nvSpPr>
        <p:spPr>
          <a:xfrm>
            <a:off x="-17900" y="1074350"/>
            <a:ext cx="2077200" cy="57837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376025" y="1316300"/>
            <a:ext cx="1271400" cy="519300"/>
          </a:xfrm>
          <a:prstGeom prst="rect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573000" y="1316300"/>
            <a:ext cx="895200" cy="519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poieō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-17875" y="1962100"/>
            <a:ext cx="2077200" cy="4896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182875" anchor="t" anchorCtr="0">
            <a:no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make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bring forth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cause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work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show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bear 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keep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fulfil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perform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-17900" y="1074350"/>
            <a:ext cx="2077200" cy="57837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6" name="Google Shape;96;p18"/>
          <p:cNvSpPr/>
          <p:nvPr/>
        </p:nvSpPr>
        <p:spPr>
          <a:xfrm>
            <a:off x="376025" y="1316300"/>
            <a:ext cx="1271400" cy="519300"/>
          </a:xfrm>
          <a:prstGeom prst="rect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7" name="Google Shape;97;p18"/>
          <p:cNvSpPr txBox="1"/>
          <p:nvPr/>
        </p:nvSpPr>
        <p:spPr>
          <a:xfrm>
            <a:off x="573000" y="1316300"/>
            <a:ext cx="895200" cy="519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poieō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-17875" y="1962100"/>
            <a:ext cx="2077200" cy="4896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182875" anchor="t" anchorCtr="0">
            <a:no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make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bring forth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cause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work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show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bear 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keep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fulfil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perform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2432413" y="2789175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2858938" y="2620250"/>
            <a:ext cx="5911800" cy="9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with our God-given talents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7" name="Google Shape;107;p19"/>
          <p:cNvSpPr/>
          <p:nvPr/>
        </p:nvSpPr>
        <p:spPr>
          <a:xfrm>
            <a:off x="-17900" y="1074350"/>
            <a:ext cx="2077200" cy="57837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376025" y="1316300"/>
            <a:ext cx="1271400" cy="519300"/>
          </a:xfrm>
          <a:prstGeom prst="rect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573000" y="1316300"/>
            <a:ext cx="895200" cy="519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poieō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-17875" y="1962100"/>
            <a:ext cx="2077200" cy="4896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182875" anchor="t" anchorCtr="0">
            <a:no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make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bring forth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cause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work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show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bear 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keep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fulfil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perform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3" name="Google Shape;113;p19"/>
          <p:cNvSpPr/>
          <p:nvPr/>
        </p:nvSpPr>
        <p:spPr>
          <a:xfrm>
            <a:off x="2432350" y="2789175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2858875" y="2605975"/>
            <a:ext cx="5911800" cy="9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with our God-given talents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5" name="Google Shape;115;p19"/>
          <p:cNvSpPr/>
          <p:nvPr/>
        </p:nvSpPr>
        <p:spPr>
          <a:xfrm>
            <a:off x="2432350" y="4028950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2858875" y="3827375"/>
            <a:ext cx="6014700" cy="7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that go above and beyond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/>
          <p:nvPr/>
        </p:nvSpPr>
        <p:spPr>
          <a:xfrm>
            <a:off x="0" y="0"/>
            <a:ext cx="9144000" cy="1074350"/>
          </a:xfrm>
          <a:prstGeom prst="flowChartProcess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2" name="Google Shape;122;p20"/>
          <p:cNvSpPr/>
          <p:nvPr/>
        </p:nvSpPr>
        <p:spPr>
          <a:xfrm>
            <a:off x="-17900" y="1074350"/>
            <a:ext cx="2077200" cy="57837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3" name="Google Shape;123;p20"/>
          <p:cNvSpPr txBox="1"/>
          <p:nvPr/>
        </p:nvSpPr>
        <p:spPr>
          <a:xfrm>
            <a:off x="35800" y="135700"/>
            <a:ext cx="9144000" cy="938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“Not everyone who says to me, ‘Lord, Lord,’ will enter the Kingdom of Heaven, but the one who </a:t>
            </a:r>
            <a:r>
              <a:rPr kumimoji="0" lang="en" sz="2000" b="1" i="0" u="sng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does</a:t>
            </a: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the will of my Father who is in heaven” - Matthew 7:21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4" name="Google Shape;124;p20"/>
          <p:cNvSpPr/>
          <p:nvPr/>
        </p:nvSpPr>
        <p:spPr>
          <a:xfrm>
            <a:off x="376025" y="1316300"/>
            <a:ext cx="1271400" cy="519300"/>
          </a:xfrm>
          <a:prstGeom prst="rect">
            <a:avLst/>
          </a:prstGeom>
          <a:solidFill>
            <a:srgbClr val="99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5" name="Google Shape;125;p20"/>
          <p:cNvSpPr txBox="1"/>
          <p:nvPr/>
        </p:nvSpPr>
        <p:spPr>
          <a:xfrm>
            <a:off x="573000" y="1316300"/>
            <a:ext cx="895200" cy="519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poieō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-17875" y="1962100"/>
            <a:ext cx="2077200" cy="4896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70000"/>
              </a:srgbClr>
            </a:outerShdw>
          </a:effectLst>
        </p:spPr>
        <p:txBody>
          <a:bodyPr spcFirstLastPara="1" wrap="square" lIns="91425" tIns="91425" rIns="91425" bIns="182875" anchor="t" anchorCtr="0">
            <a:no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make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bring forth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cause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work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show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bear 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keep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fulfil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●"/>
              <a:tabLst/>
              <a:defRPr/>
            </a:pPr>
            <a:r>
              <a:rPr kumimoji="0" lang="en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perform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7" name="Google Shape;127;p20"/>
          <p:cNvSpPr txBox="1"/>
          <p:nvPr/>
        </p:nvSpPr>
        <p:spPr>
          <a:xfrm>
            <a:off x="2432225" y="1316300"/>
            <a:ext cx="6338700" cy="796500"/>
          </a:xfrm>
          <a:prstGeom prst="rect">
            <a:avLst/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of God’s Will</a:t>
            </a: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8" name="Google Shape;128;p20"/>
          <p:cNvSpPr/>
          <p:nvPr/>
        </p:nvSpPr>
        <p:spPr>
          <a:xfrm>
            <a:off x="2432350" y="2789175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29" name="Google Shape;129;p20"/>
          <p:cNvSpPr txBox="1"/>
          <p:nvPr/>
        </p:nvSpPr>
        <p:spPr>
          <a:xfrm>
            <a:off x="2858875" y="2605975"/>
            <a:ext cx="5911800" cy="9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with our God-given talents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20"/>
          <p:cNvSpPr/>
          <p:nvPr/>
        </p:nvSpPr>
        <p:spPr>
          <a:xfrm>
            <a:off x="2432350" y="4028950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1" name="Google Shape;131;p20"/>
          <p:cNvSpPr txBox="1"/>
          <p:nvPr/>
        </p:nvSpPr>
        <p:spPr>
          <a:xfrm>
            <a:off x="2858875" y="3827375"/>
            <a:ext cx="6014700" cy="7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that go above and beyond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2" name="Google Shape;132;p20"/>
          <p:cNvSpPr/>
          <p:nvPr/>
        </p:nvSpPr>
        <p:spPr>
          <a:xfrm>
            <a:off x="2432350" y="5268725"/>
            <a:ext cx="271500" cy="261000"/>
          </a:xfrm>
          <a:prstGeom prst="bevel">
            <a:avLst>
              <a:gd name="adj" fmla="val 12500"/>
            </a:avLst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2858875" y="5076250"/>
            <a:ext cx="6014700" cy="7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Doers that do not cease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9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382</Words>
  <Application>Microsoft Office PowerPoint</Application>
  <PresentationFormat>On-screen Show (4:3)</PresentationFormat>
  <Paragraphs>74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2019-09-23T16:57:02Z</dcterms:modified>
</cp:coreProperties>
</file>