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8"/>
  </p:notesMasterIdLst>
  <p:sldIdLst>
    <p:sldId id="347" r:id="rId3"/>
    <p:sldId id="348" r:id="rId4"/>
    <p:sldId id="349" r:id="rId5"/>
    <p:sldId id="350" r:id="rId6"/>
    <p:sldId id="35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28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97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73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36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86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82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56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76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75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74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4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853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75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94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79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1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0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9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9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91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6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6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155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9B0A5-A8A0-4F11-9688-AE486396332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32245-6672-4958-9AD6-40ADF68E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0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651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Mary Magdalene">
            <a:extLst>
              <a:ext uri="{FF2B5EF4-FFF2-40B4-BE49-F238E27FC236}">
                <a16:creationId xmlns:a16="http://schemas.microsoft.com/office/drawing/2014/main" id="{51B59DEA-853E-4B08-8B6D-F47A3373B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45368"/>
            <a:ext cx="6096000" cy="45720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BC7B47-BA07-46D4-A57D-E61FF4837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26015"/>
            <a:ext cx="7772400" cy="98473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Mary Magdalene</a:t>
            </a:r>
          </a:p>
        </p:txBody>
      </p:sp>
    </p:spTree>
    <p:extLst>
      <p:ext uri="{BB962C8B-B14F-4D97-AF65-F5344CB8AC3E}">
        <p14:creationId xmlns:p14="http://schemas.microsoft.com/office/powerpoint/2010/main" val="2817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05956-7166-4D78-809A-B2734981C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latin typeface="+mn-lt"/>
              </a:rPr>
              <a:t>Mary Magdalene…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23B4B-2DC3-4248-9AA6-378173588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Was a woman with a past</a:t>
            </a:r>
          </a:p>
          <a:p>
            <a:pPr lvl="1"/>
            <a:r>
              <a:rPr lang="en-US" b="1" dirty="0"/>
              <a:t>Luke 8:1-3; Mark 16:9</a:t>
            </a:r>
          </a:p>
          <a:p>
            <a:r>
              <a:rPr lang="en-US" b="1" dirty="0"/>
              <a:t>Was a devoted disciple of the Lord </a:t>
            </a:r>
          </a:p>
          <a:p>
            <a:pPr lvl="1"/>
            <a:r>
              <a:rPr lang="en-US" b="1" dirty="0"/>
              <a:t>Luke 18:1-3; Mark 15:40-41</a:t>
            </a:r>
          </a:p>
          <a:p>
            <a:r>
              <a:rPr lang="en-US" b="1" dirty="0"/>
              <a:t>Was an eyewitness of the death, burial, and resurrection of the Lord </a:t>
            </a:r>
          </a:p>
          <a:p>
            <a:pPr lvl="1"/>
            <a:r>
              <a:rPr lang="en-US" b="1" dirty="0"/>
              <a:t>John 19:25; Mark 15:40, 46-47; 16:1-9</a:t>
            </a:r>
          </a:p>
          <a:p>
            <a:r>
              <a:rPr lang="en-US" b="1" dirty="0"/>
              <a:t>Clung to the Lord </a:t>
            </a:r>
          </a:p>
          <a:p>
            <a:pPr lvl="1"/>
            <a:r>
              <a:rPr lang="en-US" b="1" dirty="0"/>
              <a:t>John 20:11-18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9642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05956-7166-4D78-809A-B2734981C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Mary Magdalene challenges us today!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23B4B-2DC3-4248-9AA6-378173588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We should not allow our past to keep us from following the Lord. </a:t>
            </a:r>
          </a:p>
          <a:p>
            <a:r>
              <a:rPr lang="en-US" b="1" dirty="0"/>
              <a:t>Our gratitude for God’s mercy and blessings should motivate us to be devoted disciples. </a:t>
            </a:r>
          </a:p>
          <a:p>
            <a:r>
              <a:rPr lang="en-US" b="1" dirty="0"/>
              <a:t>We should have the same love for Christ that Mary Magdalene showed at His crucifixion, burial, and resurrection. </a:t>
            </a:r>
          </a:p>
          <a:p>
            <a:r>
              <a:rPr lang="en-US" b="1" dirty="0"/>
              <a:t>We should cling to the Lord. </a:t>
            </a:r>
          </a:p>
        </p:txBody>
      </p:sp>
    </p:spTree>
    <p:extLst>
      <p:ext uri="{BB962C8B-B14F-4D97-AF65-F5344CB8AC3E}">
        <p14:creationId xmlns:p14="http://schemas.microsoft.com/office/powerpoint/2010/main" val="60538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98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120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Mary Magdalene</vt:lpstr>
      <vt:lpstr>Mary Magdalene…</vt:lpstr>
      <vt:lpstr>Mary Magdalene challenges us today!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2019-09-15T19:32:01Z</dcterms:modified>
</cp:coreProperties>
</file>