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686" r:id="rId2"/>
  </p:sldMasterIdLst>
  <p:notesMasterIdLst>
    <p:notesMasterId r:id="rId11"/>
  </p:notesMasterIdLst>
  <p:sldIdLst>
    <p:sldId id="345" r:id="rId3"/>
    <p:sldId id="346" r:id="rId4"/>
    <p:sldId id="347" r:id="rId5"/>
    <p:sldId id="348" r:id="rId6"/>
    <p:sldId id="349" r:id="rId7"/>
    <p:sldId id="350" r:id="rId8"/>
    <p:sldId id="351" r:id="rId9"/>
    <p:sldId id="35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5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489C5-A397-4997-9DB4-74D42BE31C06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569EFC-6A83-4333-BF4D-85E37C2CF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478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93338-9E56-448B-B9BA-61440D43ED6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6CA8A-2112-4807-9EFA-28C99D053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329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93338-9E56-448B-B9BA-61440D43ED6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6CA8A-2112-4807-9EFA-28C99D053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12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93338-9E56-448B-B9BA-61440D43ED6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6CA8A-2112-4807-9EFA-28C99D053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887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93338-9E56-448B-B9BA-61440D43ED6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6CA8A-2112-4807-9EFA-28C99D053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75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93338-9E56-448B-B9BA-61440D43ED6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6CA8A-2112-4807-9EFA-28C99D053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186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93338-9E56-448B-B9BA-61440D43ED6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6CA8A-2112-4807-9EFA-28C99D053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6142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93338-9E56-448B-B9BA-61440D43ED6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6CA8A-2112-4807-9EFA-28C99D053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3904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93338-9E56-448B-B9BA-61440D43ED6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6CA8A-2112-4807-9EFA-28C99D053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5618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93338-9E56-448B-B9BA-61440D43ED6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6CA8A-2112-4807-9EFA-28C99D053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8797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93338-9E56-448B-B9BA-61440D43ED6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6CA8A-2112-4807-9EFA-28C99D053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8053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93338-9E56-448B-B9BA-61440D43ED6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6CA8A-2112-4807-9EFA-28C99D053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09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93338-9E56-448B-B9BA-61440D43ED6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6CA8A-2112-4807-9EFA-28C99D053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7031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93338-9E56-448B-B9BA-61440D43ED6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6CA8A-2112-4807-9EFA-28C99D053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5429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93338-9E56-448B-B9BA-61440D43ED6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6CA8A-2112-4807-9EFA-28C99D053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0318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93338-9E56-448B-B9BA-61440D43ED6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6CA8A-2112-4807-9EFA-28C99D053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42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93338-9E56-448B-B9BA-61440D43ED6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6CA8A-2112-4807-9EFA-28C99D053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564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93338-9E56-448B-B9BA-61440D43ED6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6CA8A-2112-4807-9EFA-28C99D053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926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93338-9E56-448B-B9BA-61440D43ED6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6CA8A-2112-4807-9EFA-28C99D053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974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93338-9E56-448B-B9BA-61440D43ED6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6CA8A-2112-4807-9EFA-28C99D053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463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93338-9E56-448B-B9BA-61440D43ED6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6CA8A-2112-4807-9EFA-28C99D053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21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93338-9E56-448B-B9BA-61440D43ED6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6CA8A-2112-4807-9EFA-28C99D053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972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93338-9E56-448B-B9BA-61440D43ED6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6CA8A-2112-4807-9EFA-28C99D053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329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3338-9E56-448B-B9BA-61440D43ED6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6CA8A-2112-4807-9EFA-28C99D053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1673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3338-9E56-448B-B9BA-61440D43ED6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6CA8A-2112-4807-9EFA-28C99D053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205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7010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old couple on bench">
            <a:extLst>
              <a:ext uri="{FF2B5EF4-FFF2-40B4-BE49-F238E27FC236}">
                <a16:creationId xmlns:a16="http://schemas.microsoft.com/office/drawing/2014/main" id="{E454AFE6-01C9-4DB8-A6A0-66807AEFF5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450" y="2463630"/>
            <a:ext cx="4229100" cy="3886200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922C810E-8346-49A3-A42C-B265CE2E86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84315"/>
            <a:ext cx="7772400" cy="1031806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 Life Without Regrets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5BDEF3F-9A78-47E7-BE5F-0E97AE2A47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1508196"/>
            <a:ext cx="6858000" cy="810937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Ecclesiastes 9:9-10</a:t>
            </a:r>
          </a:p>
        </p:txBody>
      </p:sp>
    </p:spTree>
    <p:extLst>
      <p:ext uri="{BB962C8B-B14F-4D97-AF65-F5344CB8AC3E}">
        <p14:creationId xmlns:p14="http://schemas.microsoft.com/office/powerpoint/2010/main" val="231138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D4AB1-A4B0-41D0-AE5E-83EE0BC8D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Joyfully Honor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Your Marriage Vows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746FED-AEC9-47F3-8795-B14698C08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65381"/>
            <a:ext cx="7886700" cy="4351338"/>
          </a:xfrm>
        </p:spPr>
        <p:txBody>
          <a:bodyPr/>
          <a:lstStyle/>
          <a:p>
            <a:r>
              <a:rPr lang="en-US" b="1" dirty="0"/>
              <a:t>God created marriage for our good. </a:t>
            </a:r>
          </a:p>
          <a:p>
            <a:pPr lvl="1"/>
            <a:r>
              <a:rPr lang="en-US" sz="2800" b="1" dirty="0"/>
              <a:t>Gen. 2:18; Prov. 18:22</a:t>
            </a:r>
          </a:p>
          <a:p>
            <a:r>
              <a:rPr lang="en-US" b="1" dirty="0"/>
              <a:t>We can either rejoice with the wife of our youth (Prov. 5:18) or deal treacherously with the wife of our youth (Mal. 2:15).  </a:t>
            </a:r>
          </a:p>
        </p:txBody>
      </p:sp>
    </p:spTree>
    <p:extLst>
      <p:ext uri="{BB962C8B-B14F-4D97-AF65-F5344CB8AC3E}">
        <p14:creationId xmlns:p14="http://schemas.microsoft.com/office/powerpoint/2010/main" val="440256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D4AB1-A4B0-41D0-AE5E-83EE0BC8D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2. Be Thankful for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Your Portion in 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746FED-AEC9-47F3-8795-B14698C08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65381"/>
            <a:ext cx="7886700" cy="4351338"/>
          </a:xfrm>
        </p:spPr>
        <p:txBody>
          <a:bodyPr/>
          <a:lstStyle/>
          <a:p>
            <a:r>
              <a:rPr lang="en-US" b="1" dirty="0"/>
              <a:t>God has given us many things to enjoy (vs. 7-9). </a:t>
            </a:r>
          </a:p>
          <a:p>
            <a:r>
              <a:rPr lang="en-US" b="1" dirty="0"/>
              <a:t>The secret to happiness is learning how to be content (Phil. 4:11), not how to complain. </a:t>
            </a:r>
          </a:p>
          <a:p>
            <a:r>
              <a:rPr lang="en-US" b="1" dirty="0"/>
              <a:t>We must be thankful for God’s provisions and blessings (1 Thess. 5:18; James 1:17). </a:t>
            </a:r>
          </a:p>
        </p:txBody>
      </p:sp>
    </p:spTree>
    <p:extLst>
      <p:ext uri="{BB962C8B-B14F-4D97-AF65-F5344CB8AC3E}">
        <p14:creationId xmlns:p14="http://schemas.microsoft.com/office/powerpoint/2010/main" val="1914694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D4AB1-A4B0-41D0-AE5E-83EE0BC8D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3. Do Your Work Diligently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746FED-AEC9-47F3-8795-B14698C08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65381"/>
            <a:ext cx="7886700" cy="4351338"/>
          </a:xfrm>
        </p:spPr>
        <p:txBody>
          <a:bodyPr/>
          <a:lstStyle/>
          <a:p>
            <a:r>
              <a:rPr lang="en-US" b="1" dirty="0"/>
              <a:t>Man was created to work (</a:t>
            </a:r>
            <a:r>
              <a:rPr lang="en-US" sz="2800" b="1" dirty="0"/>
              <a:t>Gen. 2:15). </a:t>
            </a:r>
          </a:p>
          <a:p>
            <a:endParaRPr lang="en-US" sz="1400" b="1" dirty="0"/>
          </a:p>
          <a:p>
            <a:pPr marL="0" indent="0" algn="ctr">
              <a:buNone/>
            </a:pPr>
            <a:r>
              <a:rPr lang="en-US" b="1" dirty="0"/>
              <a:t>Our work ethic: </a:t>
            </a:r>
          </a:p>
          <a:p>
            <a:r>
              <a:rPr lang="en-US" b="1" dirty="0"/>
              <a:t>We are to labor with all our might (Eccl. 9:10). </a:t>
            </a:r>
          </a:p>
          <a:p>
            <a:r>
              <a:rPr lang="en-US" b="1" dirty="0"/>
              <a:t>Work with a good attitude (Col. 3:23). </a:t>
            </a:r>
          </a:p>
          <a:p>
            <a:r>
              <a:rPr lang="en-US" b="1" dirty="0"/>
              <a:t>Not be a burden to others (2 Thess. 3:10). </a:t>
            </a:r>
          </a:p>
          <a:p>
            <a:r>
              <a:rPr lang="en-US" b="1" dirty="0"/>
              <a:t>Be able to help others (Eph. 4:28).  </a:t>
            </a:r>
          </a:p>
        </p:txBody>
      </p:sp>
    </p:spTree>
    <p:extLst>
      <p:ext uri="{BB962C8B-B14F-4D97-AF65-F5344CB8AC3E}">
        <p14:creationId xmlns:p14="http://schemas.microsoft.com/office/powerpoint/2010/main" val="2585776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D4AB1-A4B0-41D0-AE5E-83EE0BC8D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4. Acknowledge Your Mortality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746FED-AEC9-47F3-8795-B14698C08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65381"/>
            <a:ext cx="7886700" cy="4351338"/>
          </a:xfrm>
        </p:spPr>
        <p:txBody>
          <a:bodyPr>
            <a:normAutofit/>
          </a:bodyPr>
          <a:lstStyle/>
          <a:p>
            <a:r>
              <a:rPr lang="en-US" b="1" dirty="0"/>
              <a:t>The certainty of our death is an unwelcoming thought, but it should give our lives focus. </a:t>
            </a:r>
          </a:p>
          <a:p>
            <a:r>
              <a:rPr lang="en-US" b="1" dirty="0"/>
              <a:t>Our fate is sealed at our death (Eccl. 9:10). </a:t>
            </a:r>
          </a:p>
          <a:p>
            <a:r>
              <a:rPr lang="en-US" b="1" dirty="0"/>
              <a:t>The person who loses his possessions because </a:t>
            </a:r>
            <a:br>
              <a:rPr lang="en-US" b="1" dirty="0"/>
            </a:br>
            <a:r>
              <a:rPr lang="en-US" b="1" dirty="0"/>
              <a:t>he failed to make preparations is a fool </a:t>
            </a:r>
            <a:br>
              <a:rPr lang="en-US" b="1" dirty="0"/>
            </a:br>
            <a:r>
              <a:rPr lang="en-US" b="1" dirty="0"/>
              <a:t>(Matt. 7:24-27). </a:t>
            </a:r>
            <a:endParaRPr lang="en-US" sz="2800" b="1" dirty="0"/>
          </a:p>
          <a:p>
            <a:r>
              <a:rPr lang="en-US" b="1" dirty="0"/>
              <a:t>How much more the person who loses his </a:t>
            </a:r>
            <a:br>
              <a:rPr lang="en-US" b="1" dirty="0"/>
            </a:br>
            <a:r>
              <a:rPr lang="en-US" b="1" dirty="0"/>
              <a:t>eternal soul? </a:t>
            </a:r>
          </a:p>
          <a:p>
            <a:pPr lvl="1"/>
            <a:r>
              <a:rPr lang="en-US" sz="2800" b="1" dirty="0"/>
              <a:t>Eccl. 12:13-14; John 12:48  </a:t>
            </a:r>
          </a:p>
        </p:txBody>
      </p:sp>
    </p:spTree>
    <p:extLst>
      <p:ext uri="{BB962C8B-B14F-4D97-AF65-F5344CB8AC3E}">
        <p14:creationId xmlns:p14="http://schemas.microsoft.com/office/powerpoint/2010/main" val="1592249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D4AB1-A4B0-41D0-AE5E-83EE0BC8D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A Life Without Regrets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746FED-AEC9-47F3-8795-B14698C08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65381"/>
            <a:ext cx="78867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Joyfully Honor Your Marriage Vows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Be Thankful for Your Portion in Life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Do Your Work Diligently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Acknowledge Your Mortality</a:t>
            </a:r>
          </a:p>
        </p:txBody>
      </p:sp>
    </p:spTree>
    <p:extLst>
      <p:ext uri="{BB962C8B-B14F-4D97-AF65-F5344CB8AC3E}">
        <p14:creationId xmlns:p14="http://schemas.microsoft.com/office/powerpoint/2010/main" val="4190657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1140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</TotalTime>
  <Words>239</Words>
  <Application>Microsoft Office PowerPoint</Application>
  <PresentationFormat>On-screen Show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2_Office Theme</vt:lpstr>
      <vt:lpstr>3_Office Theme</vt:lpstr>
      <vt:lpstr>PowerPoint Presentation</vt:lpstr>
      <vt:lpstr>A Life Without Regrets</vt:lpstr>
      <vt:lpstr>1. Joyfully Honor  Your Marriage Vows</vt:lpstr>
      <vt:lpstr>2. Be Thankful for  Your Portion in Life</vt:lpstr>
      <vt:lpstr>3. Do Your Work Diligently</vt:lpstr>
      <vt:lpstr>4. Acknowledge Your Mortality</vt:lpstr>
      <vt:lpstr>A Life Without Regrets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Michael Hepner</cp:lastModifiedBy>
  <cp:revision>15</cp:revision>
  <dcterms:created xsi:type="dcterms:W3CDTF">2013-03-24T12:46:42Z</dcterms:created>
  <dcterms:modified xsi:type="dcterms:W3CDTF">2019-09-15T20:53:18Z</dcterms:modified>
</cp:coreProperties>
</file>