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2"/>
  </p:notesMasterIdLst>
  <p:sldIdLst>
    <p:sldId id="28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2CB71-1612-4340-A090-8DBB72E8E11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B9E8-A75B-4334-83A1-A2A0AF16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5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59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62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2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4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1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4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74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8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3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-4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8148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_of_the_world-alt-3-Wid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37716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900" b="1" dirty="0"/>
              <a:t>Psalm 33:6,9</a:t>
            </a:r>
          </a:p>
          <a:p>
            <a:pPr marL="0" indent="0" algn="ctr">
              <a:buNone/>
            </a:pPr>
            <a:endParaRPr lang="en-US" sz="3900" b="1" dirty="0"/>
          </a:p>
          <a:p>
            <a:pPr marL="0" indent="0" algn="ctr">
              <a:buNone/>
            </a:pPr>
            <a:r>
              <a:rPr lang="en-US" sz="2600" b="1" dirty="0"/>
              <a:t>6</a:t>
            </a:r>
            <a:r>
              <a:rPr lang="en-US" sz="3900" b="1" dirty="0"/>
              <a:t> By the word of the LORD the heavens were made, and by the breath of his mouth all their host. </a:t>
            </a:r>
          </a:p>
          <a:p>
            <a:pPr marL="0" indent="0" algn="ctr">
              <a:buNone/>
            </a:pPr>
            <a:endParaRPr lang="en-US" sz="3900" b="1" dirty="0"/>
          </a:p>
          <a:p>
            <a:pPr marL="0" indent="0" algn="ctr">
              <a:buNone/>
            </a:pPr>
            <a:r>
              <a:rPr lang="en-US" sz="2600" b="1" dirty="0"/>
              <a:t>9</a:t>
            </a:r>
            <a:r>
              <a:rPr lang="en-US" sz="3900" b="1" dirty="0"/>
              <a:t> For he spoke, and it came to be; he commanded, and it stood firm.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9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_of_the_world-alt-3-Wid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22" y="1851534"/>
            <a:ext cx="8229600" cy="952500"/>
          </a:xfrm>
        </p:spPr>
        <p:txBody>
          <a:bodyPr>
            <a:noAutofit/>
          </a:bodyPr>
          <a:lstStyle/>
          <a:p>
            <a:r>
              <a:rPr lang="en-US" sz="6000" b="1" dirty="0"/>
              <a:t>Jesus is the complete revelation of God</a:t>
            </a:r>
          </a:p>
        </p:txBody>
      </p:sp>
    </p:spTree>
    <p:extLst>
      <p:ext uri="{BB962C8B-B14F-4D97-AF65-F5344CB8AC3E}">
        <p14:creationId xmlns:p14="http://schemas.microsoft.com/office/powerpoint/2010/main" val="21692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_of_the_world-alt-3-Wid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63" y="2415978"/>
            <a:ext cx="8229600" cy="952500"/>
          </a:xfrm>
        </p:spPr>
        <p:txBody>
          <a:bodyPr>
            <a:noAutofit/>
          </a:bodyPr>
          <a:lstStyle/>
          <a:p>
            <a:r>
              <a:rPr lang="en-US" sz="5400" b="1" dirty="0"/>
              <a:t>Jesus is the central </a:t>
            </a:r>
            <a:br>
              <a:rPr lang="en-US" sz="5400" b="1" dirty="0"/>
            </a:br>
            <a:r>
              <a:rPr lang="en-US" sz="5400" b="1" dirty="0"/>
              <a:t>message of the Bible</a:t>
            </a:r>
          </a:p>
        </p:txBody>
      </p:sp>
    </p:spTree>
    <p:extLst>
      <p:ext uri="{BB962C8B-B14F-4D97-AF65-F5344CB8AC3E}">
        <p14:creationId xmlns:p14="http://schemas.microsoft.com/office/powerpoint/2010/main" val="41234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_of_the_world-alt-3-Wid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57" y="2218422"/>
            <a:ext cx="6722252" cy="952500"/>
          </a:xfrm>
        </p:spPr>
        <p:txBody>
          <a:bodyPr>
            <a:noAutofit/>
          </a:bodyPr>
          <a:lstStyle/>
          <a:p>
            <a:r>
              <a:rPr lang="en-US" sz="7999" b="1" dirty="0"/>
              <a:t>Jesus is the final word</a:t>
            </a:r>
          </a:p>
        </p:txBody>
      </p:sp>
    </p:spTree>
    <p:extLst>
      <p:ext uri="{BB962C8B-B14F-4D97-AF65-F5344CB8AC3E}">
        <p14:creationId xmlns:p14="http://schemas.microsoft.com/office/powerpoint/2010/main" val="24722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_of_the_world-alt-3-Wid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408" y="2321903"/>
            <a:ext cx="6434322" cy="952500"/>
          </a:xfrm>
        </p:spPr>
        <p:txBody>
          <a:bodyPr>
            <a:noAutofit/>
          </a:bodyPr>
          <a:lstStyle/>
          <a:p>
            <a:r>
              <a:rPr lang="en-US" sz="7200" b="1" dirty="0"/>
              <a:t>Jesus is the only source of life</a:t>
            </a:r>
          </a:p>
        </p:txBody>
      </p:sp>
    </p:spTree>
    <p:extLst>
      <p:ext uri="{BB962C8B-B14F-4D97-AF65-F5344CB8AC3E}">
        <p14:creationId xmlns:p14="http://schemas.microsoft.com/office/powerpoint/2010/main" val="34188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_of_the_world-alt-3-Wid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78" y="929607"/>
            <a:ext cx="7450667" cy="128819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b="1" dirty="0"/>
              <a:t>The Word that lived among us must now live in us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3778" y="2521339"/>
            <a:ext cx="7450667" cy="1944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97280"/>
            <a:r>
              <a:rPr lang="en-US" b="1" dirty="0">
                <a:solidFill>
                  <a:prstClr val="black"/>
                </a:solidFill>
                <a:latin typeface="Calibri"/>
              </a:rPr>
              <a:t>The Word that came as the light of the world can brighten your life</a:t>
            </a:r>
          </a:p>
        </p:txBody>
      </p:sp>
    </p:spTree>
    <p:extLst>
      <p:ext uri="{BB962C8B-B14F-4D97-AF65-F5344CB8AC3E}">
        <p14:creationId xmlns:p14="http://schemas.microsoft.com/office/powerpoint/2010/main" val="25814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8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92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Black </vt:lpstr>
      <vt:lpstr>PowerPoint Presentation</vt:lpstr>
      <vt:lpstr>PowerPoint Presentation</vt:lpstr>
      <vt:lpstr>PowerPoint Presentation</vt:lpstr>
      <vt:lpstr>Jesus is the complete revelation of God</vt:lpstr>
      <vt:lpstr>Jesus is the central  message of the Bible</vt:lpstr>
      <vt:lpstr>Jesus is the final word</vt:lpstr>
      <vt:lpstr>Jesus is the only source of life</vt:lpstr>
      <vt:lpstr>The Word that lived among us must now live in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Michael Hepner</cp:lastModifiedBy>
  <cp:revision>16</cp:revision>
  <dcterms:created xsi:type="dcterms:W3CDTF">2013-03-24T12:46:42Z</dcterms:created>
  <dcterms:modified xsi:type="dcterms:W3CDTF">2019-09-13T19:06:48Z</dcterms:modified>
</cp:coreProperties>
</file>