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81" r:id="rId3"/>
    <p:sldId id="282" r:id="rId4"/>
    <p:sldId id="263" r:id="rId5"/>
    <p:sldId id="264" r:id="rId6"/>
    <p:sldId id="266" r:id="rId7"/>
    <p:sldId id="268" r:id="rId8"/>
    <p:sldId id="283" r:id="rId9"/>
    <p:sldId id="269" r:id="rId10"/>
    <p:sldId id="284" r:id="rId11"/>
    <p:sldId id="285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 rot="20988808">
            <a:off x="4492663" y="5334260"/>
            <a:ext cx="710293" cy="93643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7388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 rot="20988808">
            <a:off x="4492663" y="5334260"/>
            <a:ext cx="710293" cy="93643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20999807">
            <a:off x="2589016" y="1807028"/>
            <a:ext cx="3826533" cy="31399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773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90777" y="589476"/>
            <a:ext cx="6518655" cy="56911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561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90777" y="589476"/>
            <a:ext cx="6518655" cy="56911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481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90777" y="589476"/>
            <a:ext cx="6518655" cy="56911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21125764">
            <a:off x="386633" y="4864252"/>
            <a:ext cx="1432231" cy="117810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3928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575" y="589476"/>
            <a:ext cx="8474852" cy="56875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970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6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354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457178" algn="ctr" defTabSz="914354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indent="0" algn="ctr" defTabSz="914354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0" algn="ctr" defTabSz="914354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0" algn="ctr" defTabSz="914354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087" y="1299359"/>
            <a:ext cx="8949636" cy="4265655"/>
          </a:xfrm>
        </p:spPr>
        <p:txBody>
          <a:bodyPr/>
          <a:lstStyle/>
          <a:p>
            <a:r>
              <a:rPr lang="en-US" sz="4800" dirty="0">
                <a:latin typeface="Avenir Next Condensed Demi Bold"/>
                <a:cs typeface="Avenir Next Condensed Demi Bold"/>
              </a:rPr>
              <a:t>Seeing Work From God’s Perspective:</a:t>
            </a:r>
          </a:p>
          <a:p>
            <a:endParaRPr lang="en-US" sz="4800" dirty="0">
              <a:latin typeface="Avenir Next Condensed Demi Bold"/>
              <a:cs typeface="Avenir Next Condensed Demi Bold"/>
            </a:endParaRPr>
          </a:p>
          <a:p>
            <a:pPr marL="514326" indent="-514326">
              <a:buFont typeface="+mj-ea"/>
              <a:buAutoNum type="circleNumDbPlain" startAt="4"/>
            </a:pPr>
            <a:r>
              <a:rPr lang="en-US" dirty="0">
                <a:latin typeface="Avenir Next Condensed Demi Bold"/>
                <a:cs typeface="Avenir Next Condensed Demi Bold"/>
              </a:rPr>
              <a:t>God sees your job as an opportunity evangelize the lost</a:t>
            </a:r>
          </a:p>
          <a:p>
            <a:endParaRPr lang="en-US" dirty="0"/>
          </a:p>
          <a:p>
            <a:pPr marL="457178" indent="-457178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45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7"/>
            <a:ext cx="9144000" cy="68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Condensed Demi Bold"/>
                <a:cs typeface="Avenir Next Condensed Demi Bold"/>
              </a:rPr>
              <a:t>Work does not WORK as a reason for LIVING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sz="4800" dirty="0">
                <a:latin typeface="Avenir Next Condensed Demi Bold"/>
                <a:cs typeface="Avenir Next Condensed Demi Bold"/>
              </a:rPr>
              <a:t>Work is frustrating when:</a:t>
            </a:r>
          </a:p>
          <a:p>
            <a:pPr marL="457178" indent="-457178" algn="l">
              <a:buFont typeface="Arial"/>
              <a:buChar char="•"/>
            </a:pPr>
            <a:r>
              <a:rPr lang="en-US" dirty="0">
                <a:latin typeface="Avenir Next Condensed Demi Bold"/>
                <a:cs typeface="Avenir Next Condensed Demi Bold"/>
              </a:rPr>
              <a:t>It’s motivated by competition</a:t>
            </a:r>
          </a:p>
          <a:p>
            <a:pPr marL="457178" indent="-457178" algn="l">
              <a:buFont typeface="Arial"/>
              <a:buChar char="•"/>
            </a:pPr>
            <a:r>
              <a:rPr lang="tr-TR" dirty="0">
                <a:latin typeface="Avenir Next Condensed Demi Bold"/>
                <a:cs typeface="Avenir Next Condensed Demi Bold"/>
              </a:rPr>
              <a:t>Y</a:t>
            </a:r>
            <a:r>
              <a:rPr lang="en-US" dirty="0" err="1">
                <a:latin typeface="Avenir Next Condensed Demi Bold"/>
                <a:cs typeface="Avenir Next Condensed Demi Bold"/>
              </a:rPr>
              <a:t>ou</a:t>
            </a:r>
            <a:r>
              <a:rPr lang="en-US" dirty="0">
                <a:latin typeface="Avenir Next Condensed Demi Bold"/>
                <a:cs typeface="Avenir Next Condensed Demi Bold"/>
              </a:rPr>
              <a:t> realize you’ll leave it all behind</a:t>
            </a:r>
          </a:p>
          <a:p>
            <a:pPr marL="457178" indent="-457178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457178" indent="-457178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800" dirty="0">
                <a:latin typeface="Avenir Next Condensed Demi Bold"/>
                <a:cs typeface="Avenir Next Condensed Demi Bold"/>
              </a:rPr>
              <a:t>Work can become an IDOL</a:t>
            </a:r>
            <a:endParaRPr lang="en-US" dirty="0">
              <a:latin typeface="Avenir Next Condensed Demi Bold"/>
              <a:cs typeface="Avenir Next Condensed Demi Bold"/>
            </a:endParaRPr>
          </a:p>
          <a:p>
            <a:pPr marL="457178" indent="-457178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457178" indent="-457178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089" y="1299359"/>
            <a:ext cx="8726339" cy="4265655"/>
          </a:xfrm>
        </p:spPr>
        <p:txBody>
          <a:bodyPr/>
          <a:lstStyle/>
          <a:p>
            <a:r>
              <a:rPr lang="en-US" sz="4800" dirty="0">
                <a:latin typeface="Avenir Next Condensed Demi Bold"/>
                <a:cs typeface="Avenir Next Condensed Demi Bold"/>
              </a:rPr>
              <a:t>Seeing Work From God’s Perspective:</a:t>
            </a:r>
          </a:p>
          <a:p>
            <a:endParaRPr lang="en-US" sz="4800" dirty="0">
              <a:latin typeface="Avenir Next Condensed Demi Bold"/>
              <a:cs typeface="Avenir Next Condensed Demi Bold"/>
            </a:endParaRPr>
          </a:p>
          <a:p>
            <a:pPr marL="514326" indent="-514326">
              <a:buFont typeface="+mj-ea"/>
              <a:buAutoNum type="circleNumDbPlain"/>
            </a:pPr>
            <a:r>
              <a:rPr lang="en-US" dirty="0">
                <a:latin typeface="Avenir Next Condensed Demi Bold"/>
                <a:cs typeface="Avenir Next Condensed Demi Bold"/>
              </a:rPr>
              <a:t>God sees your job as partnership with Him</a:t>
            </a:r>
          </a:p>
          <a:p>
            <a:pPr marL="457178" indent="-457178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457178" indent="-457178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089" y="1299358"/>
            <a:ext cx="8726339" cy="4701393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4000" dirty="0">
              <a:latin typeface="Avenir Next Condensed Demi Bold"/>
              <a:cs typeface="Avenir Next Condensed Demi Bold"/>
            </a:endParaRPr>
          </a:p>
          <a:p>
            <a:pPr algn="l"/>
            <a:endParaRPr lang="en-US" sz="4000" dirty="0">
              <a:latin typeface="Avenir Next Condensed Demi Bold"/>
              <a:cs typeface="Avenir Next Condensed Demi Bold"/>
            </a:endParaRPr>
          </a:p>
          <a:p>
            <a:pPr algn="l"/>
            <a:r>
              <a:rPr lang="en-US" sz="7300" dirty="0">
                <a:latin typeface="Avenir Next Condensed Demi Bold"/>
                <a:cs typeface="Avenir Next Condensed Demi Bold"/>
              </a:rPr>
              <a:t>Seeing Work From God’s Perspective:</a:t>
            </a:r>
          </a:p>
          <a:p>
            <a:endParaRPr lang="en-US" sz="7300" dirty="0">
              <a:latin typeface="Avenir Next Condensed Demi Bold"/>
              <a:cs typeface="Avenir Next Condensed Demi Bold"/>
            </a:endParaRPr>
          </a:p>
          <a:p>
            <a:r>
              <a:rPr lang="en-US" sz="6500" dirty="0">
                <a:latin typeface="Avenir Next Condensed Demi Bold"/>
                <a:cs typeface="Avenir Next Condensed Demi Bold"/>
              </a:rPr>
              <a:t>Through work we:</a:t>
            </a:r>
          </a:p>
          <a:p>
            <a:pPr marL="3886006" lvl="7" algn="just"/>
            <a:r>
              <a:rPr lang="en-US" sz="5100" dirty="0">
                <a:latin typeface="Avenir Next Condensed Demi Bold"/>
                <a:cs typeface="Avenir Next Condensed Demi Bold"/>
              </a:rPr>
              <a:t>Serve people</a:t>
            </a:r>
          </a:p>
          <a:p>
            <a:pPr marL="3886006" lvl="7" algn="just"/>
            <a:r>
              <a:rPr lang="en-US" sz="5100" dirty="0">
                <a:latin typeface="Avenir Next Condensed Demi Bold"/>
                <a:cs typeface="Avenir Next Condensed Demi Bold"/>
              </a:rPr>
              <a:t>Meet our own needs</a:t>
            </a:r>
          </a:p>
          <a:p>
            <a:pPr marL="3886006" lvl="7" algn="just"/>
            <a:r>
              <a:rPr lang="en-US" sz="5100" dirty="0">
                <a:latin typeface="Avenir Next Condensed Demi Bold"/>
                <a:cs typeface="Avenir Next Condensed Demi Bold"/>
              </a:rPr>
              <a:t>Meet our family’s needs</a:t>
            </a:r>
          </a:p>
          <a:p>
            <a:pPr marL="3886006" lvl="7" algn="just"/>
            <a:r>
              <a:rPr lang="en-US" sz="5100" dirty="0">
                <a:latin typeface="Avenir Next Condensed Demi Bold"/>
                <a:cs typeface="Avenir Next Condensed Demi Bold"/>
              </a:rPr>
              <a:t>Earn money to give</a:t>
            </a:r>
          </a:p>
          <a:p>
            <a:pPr marL="3886006" lvl="7" algn="just"/>
            <a:r>
              <a:rPr lang="en-US" sz="5100" dirty="0">
                <a:latin typeface="Avenir Next Condensed Demi Bold"/>
                <a:cs typeface="Avenir Next Condensed Demi Bold"/>
              </a:rPr>
              <a:t>Show our love for God</a:t>
            </a:r>
          </a:p>
          <a:p>
            <a:endParaRPr lang="en-US" dirty="0">
              <a:latin typeface="Avenir Next Condensed Demi Bold"/>
              <a:cs typeface="Avenir Next Condensed Demi Bold"/>
            </a:endParaRPr>
          </a:p>
          <a:p>
            <a:pPr marL="457178" indent="-457178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457178" indent="-457178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087" y="1299359"/>
            <a:ext cx="8949636" cy="4265655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latin typeface="Avenir Next Condensed Demi Bold"/>
                <a:cs typeface="Avenir Next Condensed Demi Bold"/>
              </a:rPr>
              <a:t>Seeing Work From God’s Perspective:</a:t>
            </a:r>
          </a:p>
          <a:p>
            <a:endParaRPr lang="en-US" sz="4800" dirty="0">
              <a:latin typeface="Avenir Next Condensed Demi Bold"/>
              <a:cs typeface="Avenir Next Condensed Demi Bold"/>
            </a:endParaRPr>
          </a:p>
          <a:p>
            <a:pPr marL="514326" indent="-514326">
              <a:buFont typeface="+mj-ea"/>
              <a:buAutoNum type="circleNumDbPlain" startAt="2"/>
            </a:pPr>
            <a:r>
              <a:rPr lang="en-US" dirty="0">
                <a:latin typeface="Avenir Next Condensed Demi Bold"/>
                <a:cs typeface="Avenir Next Condensed Demi Bold"/>
              </a:rPr>
              <a:t>God sees your job as an opportunity to develop character</a:t>
            </a:r>
          </a:p>
          <a:p>
            <a:pPr marL="514326" indent="-514326">
              <a:buFont typeface="+mj-ea"/>
              <a:buAutoNum type="circleNumDbPlain" startAt="2"/>
            </a:pPr>
            <a:endParaRPr lang="en-US" dirty="0">
              <a:latin typeface="Avenir Next Condensed Demi Bold"/>
              <a:cs typeface="Avenir Next Condensed Demi Bold"/>
            </a:endParaRPr>
          </a:p>
          <a:p>
            <a:pPr marL="457178" indent="-457178">
              <a:buFont typeface="Wingdings" charset="2"/>
              <a:buChar char="ü"/>
            </a:pPr>
            <a:r>
              <a:rPr lang="en-US" dirty="0">
                <a:latin typeface="Avenir Next Condensed Demi Bold"/>
                <a:cs typeface="Avenir Next Condensed Demi Bold"/>
              </a:rPr>
              <a:t>God develops character through trials</a:t>
            </a:r>
          </a:p>
          <a:p>
            <a:pPr marL="457178" indent="-457178">
              <a:buFont typeface="Wingdings" charset="2"/>
              <a:buChar char="ü"/>
            </a:pPr>
            <a:r>
              <a:rPr lang="en-US" dirty="0">
                <a:latin typeface="Avenir Next Condensed Demi Bold"/>
                <a:cs typeface="Avenir Next Condensed Demi Bold"/>
              </a:rPr>
              <a:t>God develops character through prosperity</a:t>
            </a:r>
          </a:p>
          <a:p>
            <a:pPr marL="457178" indent="-457178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457178" indent="-457178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" y="883962"/>
            <a:ext cx="8949636" cy="4265655"/>
          </a:xfrm>
        </p:spPr>
        <p:txBody>
          <a:bodyPr/>
          <a:lstStyle/>
          <a:p>
            <a:r>
              <a:rPr lang="en-US" sz="4800" dirty="0">
                <a:latin typeface="Avenir Next Condensed Demi Bold"/>
                <a:cs typeface="Avenir Next Condensed Demi Bold"/>
              </a:rPr>
              <a:t>Seeing Work From God’s Perspective:</a:t>
            </a:r>
          </a:p>
          <a:p>
            <a:endParaRPr lang="en-US" sz="4800" dirty="0">
              <a:latin typeface="Avenir Next Condensed Demi Bold"/>
              <a:cs typeface="Avenir Next Condensed Demi Bold"/>
            </a:endParaRPr>
          </a:p>
          <a:p>
            <a:pPr marL="514326" indent="-514326">
              <a:buFont typeface="+mj-ea"/>
              <a:buAutoNum type="circleNumDbPlain" startAt="3"/>
            </a:pPr>
            <a:r>
              <a:rPr lang="en-US" dirty="0">
                <a:latin typeface="Avenir Next Condensed Demi Bold"/>
                <a:cs typeface="Avenir Next Condensed Demi Bold"/>
              </a:rPr>
              <a:t>God sees your job as an opportunity to find dignity and joy in accomplishment</a:t>
            </a:r>
          </a:p>
          <a:p>
            <a:endParaRPr lang="en-US" dirty="0"/>
          </a:p>
          <a:p>
            <a:pPr marL="457178" indent="-457178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136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Condensed Demi Bold</vt:lpstr>
      <vt:lpstr>Calibri</vt:lpstr>
      <vt:lpstr>Calibri Light</vt:lpstr>
      <vt:lpstr>Georgia</vt:lpstr>
      <vt:lpstr>Wingdings</vt:lpstr>
      <vt:lpstr>Office Theme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15</cp:revision>
  <dcterms:created xsi:type="dcterms:W3CDTF">2013-03-24T12:46:42Z</dcterms:created>
  <dcterms:modified xsi:type="dcterms:W3CDTF">2019-09-13T17:24:53Z</dcterms:modified>
</cp:coreProperties>
</file>