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0"/>
  </p:notesMasterIdLst>
  <p:sldIdLst>
    <p:sldId id="281" r:id="rId3"/>
    <p:sldId id="357" r:id="rId4"/>
    <p:sldId id="358" r:id="rId5"/>
    <p:sldId id="359" r:id="rId6"/>
    <p:sldId id="360" r:id="rId7"/>
    <p:sldId id="361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489C5-A397-4997-9DB4-74D42BE31C0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9EFC-6A83-4333-BF4D-85E37C2C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7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86394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4125490" y="3216819"/>
            <a:ext cx="2319673" cy="735954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7404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4125490" y="3216819"/>
            <a:ext cx="2319673" cy="735954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2433257" y="605378"/>
            <a:ext cx="4569775" cy="24096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530864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258028" y="2180706"/>
            <a:ext cx="8574477" cy="439989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7024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258028" y="2056190"/>
            <a:ext cx="8574477" cy="45244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9182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258028" y="2056190"/>
            <a:ext cx="8574477" cy="45244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258030" y="274639"/>
            <a:ext cx="2590662" cy="136730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0136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830681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7023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3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10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C33B43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526736" y="561830"/>
            <a:ext cx="8160065" cy="4486813"/>
          </a:xfrm>
          <a:prstGeom prst="rect">
            <a:avLst/>
          </a:prstGeom>
        </p:spPr>
        <p:txBody>
          <a:bodyPr/>
          <a:lstStyle/>
          <a:p>
            <a:r>
              <a:t>Passing on the Baton of Faith:</a:t>
            </a:r>
          </a:p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pic>
        <p:nvPicPr>
          <p:cNvPr id="81" name="image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331" y="-121543"/>
            <a:ext cx="9336199" cy="6996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526736" y="561828"/>
            <a:ext cx="8160065" cy="4545371"/>
          </a:xfrm>
          <a:prstGeom prst="rect">
            <a:avLst/>
          </a:prstGeom>
        </p:spPr>
        <p:txBody>
          <a:bodyPr/>
          <a:lstStyle/>
          <a:p>
            <a:pPr>
              <a:defRPr sz="41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Judges 10:16 NIV</a:t>
            </a:r>
          </a:p>
          <a:p>
            <a:pPr>
              <a:defRPr sz="41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 </a:t>
            </a:r>
          </a:p>
          <a:p>
            <a:pPr>
              <a:defRPr sz="41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Then they got rid of the foreign gods among them and served the Lord. And he could bear Israel’s misery no longer.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0" y="561829"/>
            <a:ext cx="9007929" cy="44868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600" b="1" dirty="0"/>
              <a:t>The cycle continues when God’s commands are left undone</a:t>
            </a:r>
            <a:endParaRPr sz="6600" b="1" dirty="0"/>
          </a:p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body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526736" y="561828"/>
            <a:ext cx="8160065" cy="4545371"/>
          </a:xfrm>
          <a:prstGeom prst="rect">
            <a:avLst/>
          </a:prstGeom>
        </p:spPr>
        <p:txBody>
          <a:bodyPr/>
          <a:lstStyle/>
          <a:p>
            <a:pPr>
              <a:defRPr sz="37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Judges 2:10 NIV </a:t>
            </a:r>
          </a:p>
          <a:p>
            <a:pPr>
              <a:defRPr sz="37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After that whole generation had been gathered to their ancestors, another generation grew up who knew neither the Lord nor what he had done for Israel.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736" y="1269999"/>
            <a:ext cx="8160065" cy="3778643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Being committed ourselves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Being honest about our own sin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Saturating our children with the word of God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Praying for and with our children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561829"/>
            <a:ext cx="8159750" cy="990254"/>
          </a:xfrm>
        </p:spPr>
        <p:txBody>
          <a:bodyPr>
            <a:noAutofit/>
          </a:bodyPr>
          <a:lstStyle/>
          <a:p>
            <a:r>
              <a:rPr lang="en-US" sz="3600" b="1" dirty="0"/>
              <a:t>Passing on the Baton of Faith Involves:</a:t>
            </a:r>
          </a:p>
        </p:txBody>
      </p:sp>
    </p:spTree>
    <p:extLst>
      <p:ext uri="{BB962C8B-B14F-4D97-AF65-F5344CB8AC3E}">
        <p14:creationId xmlns:p14="http://schemas.microsoft.com/office/powerpoint/2010/main" val="30224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8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53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Trebuchet MS</vt:lpstr>
      <vt:lpstr>Office Theme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Michael Hepner</cp:lastModifiedBy>
  <cp:revision>17</cp:revision>
  <dcterms:created xsi:type="dcterms:W3CDTF">2013-03-24T12:46:42Z</dcterms:created>
  <dcterms:modified xsi:type="dcterms:W3CDTF">2019-09-09T17:02:57Z</dcterms:modified>
</cp:coreProperties>
</file>