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0"/>
  </p:notesMasterIdLst>
  <p:sldIdLst>
    <p:sldId id="276" r:id="rId3"/>
    <p:sldId id="331" r:id="rId4"/>
    <p:sldId id="332" r:id="rId5"/>
    <p:sldId id="333" r:id="rId6"/>
    <p:sldId id="334" r:id="rId7"/>
    <p:sldId id="335" r:id="rId8"/>
    <p:sldId id="336" r:id="rId9"/>
    <p:sldId id="267" r:id="rId10"/>
    <p:sldId id="337" r:id="rId11"/>
    <p:sldId id="268" r:id="rId12"/>
    <p:sldId id="338" r:id="rId13"/>
    <p:sldId id="269" r:id="rId14"/>
    <p:sldId id="339" r:id="rId15"/>
    <p:sldId id="340" r:id="rId16"/>
    <p:sldId id="341" r:id="rId17"/>
    <p:sldId id="342"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D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81" d="100"/>
          <a:sy n="81" d="100"/>
        </p:scale>
        <p:origin x="96" y="70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E2BD4-AA09-4A10-8C07-38BB4F70A145}" type="datetimeFigureOut">
              <a:rPr lang="en-US" smtClean="0"/>
              <a:t>9/9/2019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95A01-72B6-469D-B07F-495665B60EAF}" type="slidenum">
              <a:rPr lang="en-US" smtClean="0"/>
              <a:t>‹#›</a:t>
            </a:fld>
            <a:endParaRPr lang="en-US"/>
          </a:p>
        </p:txBody>
      </p:sp>
    </p:spTree>
    <p:extLst>
      <p:ext uri="{BB962C8B-B14F-4D97-AF65-F5344CB8AC3E}">
        <p14:creationId xmlns:p14="http://schemas.microsoft.com/office/powerpoint/2010/main" val="50665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D546ED-3555-B740-ACA4-AF2C16F3D35A}"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178061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D546ED-3555-B740-ACA4-AF2C16F3D35A}"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133238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546ED-3555-B740-ACA4-AF2C16F3D35A}"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176948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D546ED-3555-B740-ACA4-AF2C16F3D35A}"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3468398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5"/>
            <a:ext cx="4041775"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D546ED-3555-B740-ACA4-AF2C16F3D35A}"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106187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D546ED-3555-B740-ACA4-AF2C16F3D35A}"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3494531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546ED-3555-B740-ACA4-AF2C16F3D35A}"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938224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D546ED-3555-B740-ACA4-AF2C16F3D35A}"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307918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D546ED-3555-B740-ACA4-AF2C16F3D35A}"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90224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D546ED-3555-B740-ACA4-AF2C16F3D35A}"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3448007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D546ED-3555-B740-ACA4-AF2C16F3D35A}"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EE09C-4D63-BC42-AC9C-C53D97DC470A}" type="slidenum">
              <a:rPr lang="en-US" smtClean="0"/>
              <a:t>‹#›</a:t>
            </a:fld>
            <a:endParaRPr lang="en-US"/>
          </a:p>
        </p:txBody>
      </p:sp>
    </p:spTree>
    <p:extLst>
      <p:ext uri="{BB962C8B-B14F-4D97-AF65-F5344CB8AC3E}">
        <p14:creationId xmlns:p14="http://schemas.microsoft.com/office/powerpoint/2010/main" val="367855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9/9/2019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546ED-3555-B740-ACA4-AF2C16F3D35A}" type="datetimeFigureOut">
              <a:rPr lang="en-US" smtClean="0"/>
              <a:t>9/9/2019</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EE09C-4D63-BC42-AC9C-C53D97DC470A}" type="slidenum">
              <a:rPr lang="en-US" smtClean="0"/>
              <a:t>‹#›</a:t>
            </a:fld>
            <a:endParaRPr lang="en-US"/>
          </a:p>
        </p:txBody>
      </p:sp>
    </p:spTree>
    <p:extLst>
      <p:ext uri="{BB962C8B-B14F-4D97-AF65-F5344CB8AC3E}">
        <p14:creationId xmlns:p14="http://schemas.microsoft.com/office/powerpoint/2010/main" val="8538688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182" rtl="0" eaLnBrk="1" latinLnBrk="0" hangingPunct="1">
        <a:spcBef>
          <a:spcPct val="0"/>
        </a:spcBef>
        <a:buNone/>
        <a:defRPr sz="4400" kern="1200">
          <a:solidFill>
            <a:schemeClr val="tx1"/>
          </a:solidFill>
          <a:latin typeface="+mj-lt"/>
          <a:ea typeface="+mj-ea"/>
          <a:cs typeface="+mj-cs"/>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8986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7399" y="930559"/>
            <a:ext cx="6170248" cy="3785652"/>
          </a:xfrm>
          <a:prstGeom prst="rect">
            <a:avLst/>
          </a:prstGeom>
          <a:noFill/>
        </p:spPr>
        <p:txBody>
          <a:bodyPr wrap="square" rtlCol="0">
            <a:spAutoFit/>
          </a:bodyPr>
          <a:lstStyle/>
          <a:p>
            <a:pPr algn="ctr" defTabSz="548640"/>
            <a:r>
              <a:rPr lang="en-US" sz="4000" dirty="0">
                <a:solidFill>
                  <a:prstClr val="black"/>
                </a:solidFill>
                <a:effectLst>
                  <a:glow rad="63500">
                    <a:srgbClr val="C0504D">
                      <a:satMod val="175000"/>
                      <a:alpha val="40000"/>
                    </a:srgbClr>
                  </a:glow>
                </a:effectLst>
                <a:latin typeface="Calibri"/>
              </a:rPr>
              <a:t>Matthew 5:46</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r>
              <a:rPr lang="en-US" sz="4000" dirty="0">
                <a:solidFill>
                  <a:prstClr val="black"/>
                </a:solidFill>
                <a:effectLst>
                  <a:glow rad="63500">
                    <a:srgbClr val="C0504D">
                      <a:satMod val="175000"/>
                      <a:alpha val="40000"/>
                    </a:srgbClr>
                  </a:glow>
                </a:effectLst>
                <a:latin typeface="Calibri"/>
              </a:rPr>
              <a:t>For if you love those who love you, what reward do you have? Do not even the tax collectors do the same? </a:t>
            </a:r>
          </a:p>
        </p:txBody>
      </p:sp>
    </p:spTree>
    <p:extLst>
      <p:ext uri="{BB962C8B-B14F-4D97-AF65-F5344CB8AC3E}">
        <p14:creationId xmlns:p14="http://schemas.microsoft.com/office/powerpoint/2010/main" val="2599553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248" y="930560"/>
            <a:ext cx="6655622" cy="2616101"/>
          </a:xfrm>
          <a:prstGeom prst="rect">
            <a:avLst/>
          </a:prstGeom>
          <a:noFill/>
        </p:spPr>
        <p:txBody>
          <a:bodyPr wrap="square" rtlCol="0">
            <a:spAutoFit/>
          </a:bodyPr>
          <a:lstStyle/>
          <a:p>
            <a:pPr algn="ctr" defTabSz="548640"/>
            <a:r>
              <a:rPr lang="en-US" sz="4400" dirty="0">
                <a:solidFill>
                  <a:prstClr val="black"/>
                </a:solidFill>
                <a:effectLst>
                  <a:glow rad="63500">
                    <a:srgbClr val="C0504D">
                      <a:satMod val="175000"/>
                      <a:alpha val="40000"/>
                    </a:srgbClr>
                  </a:glow>
                </a:effectLst>
                <a:latin typeface="Calibri"/>
              </a:rPr>
              <a:t>Be An Example in FAITH</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p:txBody>
      </p:sp>
    </p:spTree>
    <p:extLst>
      <p:ext uri="{BB962C8B-B14F-4D97-AF65-F5344CB8AC3E}">
        <p14:creationId xmlns:p14="http://schemas.microsoft.com/office/powerpoint/2010/main" val="17879694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7399" y="930559"/>
            <a:ext cx="6170248" cy="3785652"/>
          </a:xfrm>
          <a:prstGeom prst="rect">
            <a:avLst/>
          </a:prstGeom>
          <a:noFill/>
        </p:spPr>
        <p:txBody>
          <a:bodyPr wrap="square" rtlCol="0">
            <a:spAutoFit/>
          </a:bodyPr>
          <a:lstStyle/>
          <a:p>
            <a:pPr algn="ctr" defTabSz="548640"/>
            <a:r>
              <a:rPr lang="en-US" sz="4000" dirty="0">
                <a:solidFill>
                  <a:prstClr val="black"/>
                </a:solidFill>
                <a:effectLst>
                  <a:glow rad="63500">
                    <a:srgbClr val="C0504D">
                      <a:satMod val="175000"/>
                      <a:alpha val="40000"/>
                    </a:srgbClr>
                  </a:glow>
                </a:effectLst>
                <a:latin typeface="Calibri"/>
              </a:rPr>
              <a:t>John 14:6</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r>
              <a:rPr lang="en-US" sz="4000" dirty="0">
                <a:solidFill>
                  <a:prstClr val="black"/>
                </a:solidFill>
                <a:effectLst>
                  <a:glow rad="63500">
                    <a:srgbClr val="C0504D">
                      <a:satMod val="175000"/>
                      <a:alpha val="40000"/>
                    </a:srgbClr>
                  </a:glow>
                </a:effectLst>
                <a:latin typeface="Calibri"/>
              </a:rPr>
              <a:t>Jesus said to him, “I am the way, and the truth, and the life. No one comes to the Father except through me. </a:t>
            </a:r>
          </a:p>
        </p:txBody>
      </p:sp>
    </p:spTree>
    <p:extLst>
      <p:ext uri="{BB962C8B-B14F-4D97-AF65-F5344CB8AC3E}">
        <p14:creationId xmlns:p14="http://schemas.microsoft.com/office/powerpoint/2010/main" val="4115018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7399" y="930559"/>
            <a:ext cx="6170248" cy="3785652"/>
          </a:xfrm>
          <a:prstGeom prst="rect">
            <a:avLst/>
          </a:prstGeom>
          <a:noFill/>
        </p:spPr>
        <p:txBody>
          <a:bodyPr wrap="square" rtlCol="0">
            <a:spAutoFit/>
          </a:bodyPr>
          <a:lstStyle/>
          <a:p>
            <a:pPr algn="ctr" defTabSz="548640"/>
            <a:r>
              <a:rPr lang="en-US" sz="4000" dirty="0">
                <a:solidFill>
                  <a:prstClr val="black"/>
                </a:solidFill>
                <a:effectLst>
                  <a:glow rad="63500">
                    <a:srgbClr val="C0504D">
                      <a:satMod val="175000"/>
                      <a:alpha val="40000"/>
                    </a:srgbClr>
                  </a:glow>
                </a:effectLst>
                <a:latin typeface="Calibri"/>
              </a:rPr>
              <a:t>1 Timothy 2:5</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r>
              <a:rPr lang="en-US" sz="4000" dirty="0">
                <a:solidFill>
                  <a:prstClr val="black"/>
                </a:solidFill>
                <a:effectLst>
                  <a:glow rad="63500">
                    <a:srgbClr val="C0504D">
                      <a:satMod val="175000"/>
                      <a:alpha val="40000"/>
                    </a:srgbClr>
                  </a:glow>
                </a:effectLst>
                <a:latin typeface="Calibri"/>
              </a:rPr>
              <a:t>For there is one God, and there is one mediator between God and men, the man Christ Jesus,</a:t>
            </a:r>
          </a:p>
        </p:txBody>
      </p:sp>
    </p:spTree>
    <p:extLst>
      <p:ext uri="{BB962C8B-B14F-4D97-AF65-F5344CB8AC3E}">
        <p14:creationId xmlns:p14="http://schemas.microsoft.com/office/powerpoint/2010/main" val="2805860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658248" y="930560"/>
            <a:ext cx="6655622" cy="2616101"/>
          </a:xfrm>
          <a:prstGeom prst="rect">
            <a:avLst/>
          </a:prstGeom>
          <a:noFill/>
        </p:spPr>
        <p:txBody>
          <a:bodyPr wrap="square" rtlCol="0">
            <a:spAutoFit/>
          </a:bodyPr>
          <a:lstStyle/>
          <a:p>
            <a:pPr algn="ctr" defTabSz="548640"/>
            <a:r>
              <a:rPr lang="en-US" sz="4400" dirty="0">
                <a:solidFill>
                  <a:prstClr val="black"/>
                </a:solidFill>
                <a:effectLst>
                  <a:glow rad="63500">
                    <a:srgbClr val="C0504D">
                      <a:satMod val="175000"/>
                      <a:alpha val="40000"/>
                    </a:srgbClr>
                  </a:glow>
                </a:effectLst>
                <a:latin typeface="Calibri"/>
              </a:rPr>
              <a:t>Be An Example in PURITY</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p:txBody>
      </p:sp>
    </p:spTree>
    <p:extLst>
      <p:ext uri="{BB962C8B-B14F-4D97-AF65-F5344CB8AC3E}">
        <p14:creationId xmlns:p14="http://schemas.microsoft.com/office/powerpoint/2010/main" val="2498572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7399" y="930559"/>
            <a:ext cx="6170248" cy="5016758"/>
          </a:xfrm>
          <a:prstGeom prst="rect">
            <a:avLst/>
          </a:prstGeom>
          <a:noFill/>
        </p:spPr>
        <p:txBody>
          <a:bodyPr wrap="square" rtlCol="0">
            <a:spAutoFit/>
          </a:bodyPr>
          <a:lstStyle/>
          <a:p>
            <a:pPr algn="ctr" defTabSz="548640"/>
            <a:r>
              <a:rPr lang="en-US" sz="4000" dirty="0">
                <a:solidFill>
                  <a:prstClr val="black"/>
                </a:solidFill>
                <a:effectLst>
                  <a:glow rad="63500">
                    <a:srgbClr val="C0504D">
                      <a:satMod val="175000"/>
                      <a:alpha val="40000"/>
                    </a:srgbClr>
                  </a:glow>
                </a:effectLst>
                <a:latin typeface="Calibri"/>
              </a:rPr>
              <a:t>1 Corinthians 6:18</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r>
              <a:rPr lang="en-US" sz="4000" dirty="0">
                <a:solidFill>
                  <a:prstClr val="black"/>
                </a:solidFill>
                <a:effectLst>
                  <a:glow rad="63500">
                    <a:srgbClr val="C0504D">
                      <a:satMod val="175000"/>
                      <a:alpha val="40000"/>
                    </a:srgbClr>
                  </a:glow>
                </a:effectLst>
                <a:latin typeface="Calibri"/>
              </a:rPr>
              <a:t>Flee from sexual immorality. Every other sin a person commits is outside the body, but the sexually immoral person sins against his own body</a:t>
            </a:r>
            <a:r>
              <a:rPr lang="en-US" sz="4000">
                <a:solidFill>
                  <a:prstClr val="black"/>
                </a:solidFill>
                <a:effectLst>
                  <a:glow rad="63500">
                    <a:srgbClr val="C0504D">
                      <a:satMod val="175000"/>
                      <a:alpha val="40000"/>
                    </a:srgbClr>
                  </a:glow>
                </a:effectLst>
                <a:latin typeface="Calibri"/>
              </a:rPr>
              <a:t>. </a:t>
            </a:r>
            <a:endParaRPr lang="en-US" sz="4000" dirty="0">
              <a:solidFill>
                <a:prstClr val="black"/>
              </a:solidFill>
              <a:effectLst>
                <a:glow rad="63500">
                  <a:srgbClr val="C0504D">
                    <a:satMod val="175000"/>
                    <a:alpha val="40000"/>
                  </a:srgbClr>
                </a:glow>
              </a:effectLst>
              <a:latin typeface="Calibri"/>
            </a:endParaRPr>
          </a:p>
        </p:txBody>
      </p:sp>
    </p:spTree>
    <p:extLst>
      <p:ext uri="{BB962C8B-B14F-4D97-AF65-F5344CB8AC3E}">
        <p14:creationId xmlns:p14="http://schemas.microsoft.com/office/powerpoint/2010/main" val="2980346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7399" y="930558"/>
            <a:ext cx="6170248" cy="707886"/>
          </a:xfrm>
          <a:prstGeom prst="rect">
            <a:avLst/>
          </a:prstGeom>
          <a:noFill/>
        </p:spPr>
        <p:txBody>
          <a:bodyPr wrap="square" rtlCol="0">
            <a:spAutoFit/>
          </a:bodyPr>
          <a:lstStyle/>
          <a:p>
            <a:pPr algn="ctr" defTabSz="548640"/>
            <a:endParaRPr lang="en-US" sz="4000" dirty="0">
              <a:solidFill>
                <a:prstClr val="black"/>
              </a:solidFill>
              <a:effectLst>
                <a:glow rad="63500">
                  <a:srgbClr val="C0504D">
                    <a:satMod val="175000"/>
                    <a:alpha val="40000"/>
                  </a:srgbClr>
                </a:glow>
              </a:effectLst>
              <a:latin typeface="Calibri"/>
            </a:endParaRPr>
          </a:p>
        </p:txBody>
      </p:sp>
      <p:sp>
        <p:nvSpPr>
          <p:cNvPr id="3" name="TextBox 2"/>
          <p:cNvSpPr txBox="1"/>
          <p:nvPr/>
        </p:nvSpPr>
        <p:spPr>
          <a:xfrm>
            <a:off x="1108364" y="1114137"/>
            <a:ext cx="6673273" cy="3785652"/>
          </a:xfrm>
          <a:prstGeom prst="rect">
            <a:avLst/>
          </a:prstGeom>
          <a:noFill/>
        </p:spPr>
        <p:txBody>
          <a:bodyPr wrap="square" rtlCol="0">
            <a:spAutoFit/>
          </a:bodyPr>
          <a:lstStyle/>
          <a:p>
            <a:pPr marL="285738" indent="-285738" defTabSz="548640">
              <a:buFont typeface="Arial"/>
              <a:buChar char="•"/>
            </a:pPr>
            <a:r>
              <a:rPr lang="en-US" sz="4800" dirty="0">
                <a:solidFill>
                  <a:prstClr val="black"/>
                </a:solidFill>
                <a:effectLst>
                  <a:glow rad="63500">
                    <a:srgbClr val="C0504D">
                      <a:satMod val="175000"/>
                      <a:alpha val="40000"/>
                    </a:srgbClr>
                  </a:glow>
                </a:effectLst>
                <a:latin typeface="Calibri"/>
              </a:rPr>
              <a:t>Make up your mind now</a:t>
            </a:r>
          </a:p>
          <a:p>
            <a:pPr marL="285738" indent="-285738" defTabSz="548640">
              <a:buFont typeface="Arial"/>
              <a:buChar char="•"/>
            </a:pPr>
            <a:r>
              <a:rPr lang="en-US" sz="4800" dirty="0">
                <a:solidFill>
                  <a:prstClr val="black"/>
                </a:solidFill>
                <a:effectLst>
                  <a:glow rad="63500">
                    <a:srgbClr val="C0504D">
                      <a:satMod val="175000"/>
                      <a:alpha val="40000"/>
                    </a:srgbClr>
                  </a:glow>
                </a:effectLst>
                <a:latin typeface="Calibri"/>
              </a:rPr>
              <a:t>Replace the negative with the positive</a:t>
            </a:r>
          </a:p>
          <a:p>
            <a:pPr marL="285738" indent="-285738" defTabSz="548640">
              <a:buFont typeface="Arial"/>
              <a:buChar char="•"/>
            </a:pPr>
            <a:r>
              <a:rPr lang="en-US" sz="4800" dirty="0">
                <a:solidFill>
                  <a:prstClr val="black"/>
                </a:solidFill>
                <a:effectLst>
                  <a:glow rad="63500">
                    <a:srgbClr val="C0504D">
                      <a:satMod val="175000"/>
                      <a:alpha val="40000"/>
                    </a:srgbClr>
                  </a:glow>
                </a:effectLst>
                <a:latin typeface="Calibri"/>
              </a:rPr>
              <a:t>Remember who you are</a:t>
            </a:r>
          </a:p>
          <a:p>
            <a:pPr defTabSz="548640"/>
            <a:endParaRPr lang="en-US" sz="4800" dirty="0">
              <a:solidFill>
                <a:prstClr val="black"/>
              </a:solidFill>
              <a:effectLst>
                <a:glow rad="63500">
                  <a:srgbClr val="C0504D">
                    <a:satMod val="175000"/>
                    <a:alpha val="40000"/>
                  </a:srgbClr>
                </a:glow>
              </a:effectLst>
              <a:latin typeface="Calibri"/>
            </a:endParaRPr>
          </a:p>
        </p:txBody>
      </p:sp>
    </p:spTree>
    <p:extLst>
      <p:ext uri="{BB962C8B-B14F-4D97-AF65-F5344CB8AC3E}">
        <p14:creationId xmlns:p14="http://schemas.microsoft.com/office/powerpoint/2010/main" val="136139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898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Back to School_Be An Exa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87010"/>
          </a:xfrm>
          <a:prstGeom prst="rect">
            <a:avLst/>
          </a:prstGeom>
        </p:spPr>
      </p:pic>
      <p:pic>
        <p:nvPicPr>
          <p:cNvPr id="6" name="Picture 5" descr="A close up of a logo&#10;&#10;Description automatically generated">
            <a:extLst>
              <a:ext uri="{FF2B5EF4-FFF2-40B4-BE49-F238E27FC236}">
                <a16:creationId xmlns:a16="http://schemas.microsoft.com/office/drawing/2014/main" id="{C85593B8-71B0-A847-8257-6583DA506B5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9150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3731" y="930558"/>
            <a:ext cx="6043916" cy="4401205"/>
          </a:xfrm>
          <a:prstGeom prst="rect">
            <a:avLst/>
          </a:prstGeom>
          <a:noFill/>
        </p:spPr>
        <p:txBody>
          <a:bodyPr wrap="square" rtlCol="0">
            <a:spAutoFit/>
          </a:bodyPr>
          <a:lstStyle/>
          <a:p>
            <a:pPr algn="ctr" defTabSz="548640"/>
            <a:r>
              <a:rPr lang="en-US" sz="4000" dirty="0">
                <a:solidFill>
                  <a:prstClr val="black"/>
                </a:solidFill>
                <a:effectLst>
                  <a:glow rad="63500">
                    <a:srgbClr val="C0504D">
                      <a:satMod val="175000"/>
                      <a:alpha val="40000"/>
                    </a:srgbClr>
                  </a:glow>
                </a:effectLst>
                <a:latin typeface="Calibri"/>
              </a:rPr>
              <a:t>1 Timothy 4:12</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r>
              <a:rPr lang="en-US" sz="4000" dirty="0">
                <a:solidFill>
                  <a:prstClr val="black"/>
                </a:solidFill>
                <a:effectLst>
                  <a:glow rad="63500">
                    <a:srgbClr val="C0504D">
                      <a:satMod val="175000"/>
                      <a:alpha val="40000"/>
                    </a:srgbClr>
                  </a:glow>
                </a:effectLst>
                <a:latin typeface="Calibri"/>
              </a:rPr>
              <a:t>Let no one despise you for your youth, but set the believers an example in speech, in conduct, in love, in faith, in purity. </a:t>
            </a:r>
          </a:p>
        </p:txBody>
      </p:sp>
    </p:spTree>
    <p:extLst>
      <p:ext uri="{BB962C8B-B14F-4D97-AF65-F5344CB8AC3E}">
        <p14:creationId xmlns:p14="http://schemas.microsoft.com/office/powerpoint/2010/main" val="52558192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3731" y="930560"/>
            <a:ext cx="6043916" cy="2616101"/>
          </a:xfrm>
          <a:prstGeom prst="rect">
            <a:avLst/>
          </a:prstGeom>
          <a:noFill/>
        </p:spPr>
        <p:txBody>
          <a:bodyPr wrap="square" rtlCol="0">
            <a:spAutoFit/>
          </a:bodyPr>
          <a:lstStyle/>
          <a:p>
            <a:pPr algn="ctr" defTabSz="548640"/>
            <a:r>
              <a:rPr lang="en-US" sz="4400" dirty="0">
                <a:solidFill>
                  <a:prstClr val="black"/>
                </a:solidFill>
                <a:effectLst>
                  <a:glow rad="63500">
                    <a:srgbClr val="C0504D">
                      <a:satMod val="175000"/>
                      <a:alpha val="40000"/>
                    </a:srgbClr>
                  </a:glow>
                </a:effectLst>
                <a:latin typeface="Calibri"/>
              </a:rPr>
              <a:t>Be An Example in SPEECH</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p:txBody>
      </p:sp>
    </p:spTree>
    <p:extLst>
      <p:ext uri="{BB962C8B-B14F-4D97-AF65-F5344CB8AC3E}">
        <p14:creationId xmlns:p14="http://schemas.microsoft.com/office/powerpoint/2010/main" val="33025054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7399" y="930559"/>
            <a:ext cx="6170248" cy="3785652"/>
          </a:xfrm>
          <a:prstGeom prst="rect">
            <a:avLst/>
          </a:prstGeom>
          <a:noFill/>
        </p:spPr>
        <p:txBody>
          <a:bodyPr wrap="square" rtlCol="0">
            <a:spAutoFit/>
          </a:bodyPr>
          <a:lstStyle/>
          <a:p>
            <a:pPr algn="ctr" defTabSz="548640"/>
            <a:r>
              <a:rPr lang="en-US" sz="4000" dirty="0">
                <a:solidFill>
                  <a:prstClr val="black"/>
                </a:solidFill>
                <a:effectLst>
                  <a:glow rad="63500">
                    <a:srgbClr val="C0504D">
                      <a:satMod val="175000"/>
                      <a:alpha val="40000"/>
                    </a:srgbClr>
                  </a:glow>
                </a:effectLst>
                <a:latin typeface="Calibri"/>
              </a:rPr>
              <a:t>Colossians 3:8</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r>
              <a:rPr lang="en-US" sz="4000" dirty="0">
                <a:solidFill>
                  <a:prstClr val="black"/>
                </a:solidFill>
                <a:effectLst>
                  <a:glow rad="63500">
                    <a:srgbClr val="C0504D">
                      <a:satMod val="175000"/>
                      <a:alpha val="40000"/>
                    </a:srgbClr>
                  </a:glow>
                </a:effectLst>
                <a:latin typeface="Calibri"/>
              </a:rPr>
              <a:t>But now you must put them all away: anger, wrath, malice, slander, and obscene talk from your mouth. </a:t>
            </a:r>
          </a:p>
        </p:txBody>
      </p:sp>
    </p:spTree>
    <p:extLst>
      <p:ext uri="{BB962C8B-B14F-4D97-AF65-F5344CB8AC3E}">
        <p14:creationId xmlns:p14="http://schemas.microsoft.com/office/powerpoint/2010/main" val="1624678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7399" y="930559"/>
            <a:ext cx="6170248" cy="5016758"/>
          </a:xfrm>
          <a:prstGeom prst="rect">
            <a:avLst/>
          </a:prstGeom>
          <a:noFill/>
        </p:spPr>
        <p:txBody>
          <a:bodyPr wrap="square" rtlCol="0">
            <a:spAutoFit/>
          </a:bodyPr>
          <a:lstStyle/>
          <a:p>
            <a:pPr algn="ctr" defTabSz="548640"/>
            <a:r>
              <a:rPr lang="en-US" sz="4000" dirty="0">
                <a:solidFill>
                  <a:prstClr val="black"/>
                </a:solidFill>
                <a:effectLst>
                  <a:glow rad="63500">
                    <a:srgbClr val="C0504D">
                      <a:satMod val="175000"/>
                      <a:alpha val="40000"/>
                    </a:srgbClr>
                  </a:glow>
                </a:effectLst>
                <a:latin typeface="Calibri"/>
              </a:rPr>
              <a:t>Ephesians 4:29</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r>
              <a:rPr lang="en-US" sz="4000" dirty="0">
                <a:solidFill>
                  <a:prstClr val="black"/>
                </a:solidFill>
                <a:effectLst>
                  <a:glow rad="63500">
                    <a:srgbClr val="C0504D">
                      <a:satMod val="175000"/>
                      <a:alpha val="40000"/>
                    </a:srgbClr>
                  </a:glow>
                </a:effectLst>
                <a:latin typeface="Calibri"/>
              </a:rPr>
              <a:t>Let no corrupting talk come out of your mouths, but only such as is good for building up, as fits the occasion, that it may give grace to those who hear. </a:t>
            </a:r>
          </a:p>
        </p:txBody>
      </p:sp>
    </p:spTree>
    <p:extLst>
      <p:ext uri="{BB962C8B-B14F-4D97-AF65-F5344CB8AC3E}">
        <p14:creationId xmlns:p14="http://schemas.microsoft.com/office/powerpoint/2010/main" val="2596773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248" y="930560"/>
            <a:ext cx="6655622" cy="2616101"/>
          </a:xfrm>
          <a:prstGeom prst="rect">
            <a:avLst/>
          </a:prstGeom>
          <a:noFill/>
        </p:spPr>
        <p:txBody>
          <a:bodyPr wrap="square" rtlCol="0">
            <a:spAutoFit/>
          </a:bodyPr>
          <a:lstStyle/>
          <a:p>
            <a:pPr algn="ctr" defTabSz="548640"/>
            <a:r>
              <a:rPr lang="en-US" sz="4400" dirty="0">
                <a:solidFill>
                  <a:prstClr val="black"/>
                </a:solidFill>
                <a:effectLst>
                  <a:glow rad="63500">
                    <a:srgbClr val="C0504D">
                      <a:satMod val="175000"/>
                      <a:alpha val="40000"/>
                    </a:srgbClr>
                  </a:glow>
                </a:effectLst>
                <a:latin typeface="Calibri"/>
              </a:rPr>
              <a:t>Be An Example in CONDUCT</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p:txBody>
      </p:sp>
    </p:spTree>
    <p:extLst>
      <p:ext uri="{BB962C8B-B14F-4D97-AF65-F5344CB8AC3E}">
        <p14:creationId xmlns:p14="http://schemas.microsoft.com/office/powerpoint/2010/main" val="22235891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7399" y="930558"/>
            <a:ext cx="6170248" cy="3785652"/>
          </a:xfrm>
          <a:prstGeom prst="rect">
            <a:avLst/>
          </a:prstGeom>
          <a:noFill/>
        </p:spPr>
        <p:txBody>
          <a:bodyPr wrap="square" rtlCol="0">
            <a:spAutoFit/>
          </a:bodyPr>
          <a:lstStyle/>
          <a:p>
            <a:pPr algn="ctr" defTabSz="548640"/>
            <a:r>
              <a:rPr lang="en-US" sz="4000" dirty="0">
                <a:solidFill>
                  <a:prstClr val="black"/>
                </a:solidFill>
                <a:effectLst>
                  <a:glow rad="63500">
                    <a:srgbClr val="C0504D">
                      <a:satMod val="175000"/>
                      <a:alpha val="40000"/>
                    </a:srgbClr>
                  </a:glow>
                </a:effectLst>
                <a:latin typeface="Calibri"/>
              </a:rPr>
              <a:t>1 Timothy 4:15</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r>
              <a:rPr lang="en-US" sz="4000" dirty="0">
                <a:solidFill>
                  <a:prstClr val="black"/>
                </a:solidFill>
                <a:effectLst>
                  <a:glow rad="63500">
                    <a:srgbClr val="C0504D">
                      <a:satMod val="175000"/>
                      <a:alpha val="40000"/>
                    </a:srgbClr>
                  </a:glow>
                </a:effectLst>
                <a:latin typeface="Calibri"/>
              </a:rPr>
              <a:t>Practice these things, immerse yourself in them, so that all may see your progress. </a:t>
            </a:r>
          </a:p>
        </p:txBody>
      </p:sp>
    </p:spTree>
    <p:extLst>
      <p:ext uri="{BB962C8B-B14F-4D97-AF65-F5344CB8AC3E}">
        <p14:creationId xmlns:p14="http://schemas.microsoft.com/office/powerpoint/2010/main" val="1230751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248" y="930560"/>
            <a:ext cx="6655622" cy="2616101"/>
          </a:xfrm>
          <a:prstGeom prst="rect">
            <a:avLst/>
          </a:prstGeom>
          <a:noFill/>
        </p:spPr>
        <p:txBody>
          <a:bodyPr wrap="square" rtlCol="0">
            <a:spAutoFit/>
          </a:bodyPr>
          <a:lstStyle/>
          <a:p>
            <a:pPr algn="ctr" defTabSz="548640"/>
            <a:r>
              <a:rPr lang="en-US" sz="4400" dirty="0">
                <a:solidFill>
                  <a:prstClr val="black"/>
                </a:solidFill>
                <a:effectLst>
                  <a:glow rad="63500">
                    <a:srgbClr val="C0504D">
                      <a:satMod val="175000"/>
                      <a:alpha val="40000"/>
                    </a:srgbClr>
                  </a:glow>
                </a:effectLst>
                <a:latin typeface="Calibri"/>
              </a:rPr>
              <a:t>Be An Example in LOVE</a:t>
            </a: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a:p>
            <a:pPr algn="ctr" defTabSz="548640"/>
            <a:endParaRPr lang="en-US" sz="4000" dirty="0">
              <a:solidFill>
                <a:prstClr val="black"/>
              </a:solidFill>
              <a:effectLst>
                <a:glow rad="63500">
                  <a:srgbClr val="C0504D">
                    <a:satMod val="175000"/>
                    <a:alpha val="40000"/>
                  </a:srgbClr>
                </a:glow>
              </a:effectLst>
              <a:latin typeface="Calibri"/>
            </a:endParaRPr>
          </a:p>
        </p:txBody>
      </p:sp>
    </p:spTree>
    <p:extLst>
      <p:ext uri="{BB962C8B-B14F-4D97-AF65-F5344CB8AC3E}">
        <p14:creationId xmlns:p14="http://schemas.microsoft.com/office/powerpoint/2010/main" val="38842854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268</Words>
  <Application>Microsoft Office PowerPoint</Application>
  <PresentationFormat>On-screen Show (4:3)</PresentationFormat>
  <Paragraphs>37</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14</cp:revision>
  <dcterms:created xsi:type="dcterms:W3CDTF">2013-03-24T12:46:42Z</dcterms:created>
  <dcterms:modified xsi:type="dcterms:W3CDTF">2019-09-09T17:02:12Z</dcterms:modified>
</cp:coreProperties>
</file>