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9" r:id="rId3"/>
    <p:sldId id="256" r:id="rId4"/>
    <p:sldId id="257" r:id="rId5"/>
    <p:sldId id="291" r:id="rId6"/>
    <p:sldId id="292" r:id="rId7"/>
    <p:sldId id="268" r:id="rId8"/>
    <p:sldId id="277" r:id="rId9"/>
    <p:sldId id="290" r:id="rId10"/>
    <p:sldId id="25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D4D7A-9A90-44FB-9E70-3F0A1CCDEF4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707A8-E000-4C0F-AA87-36465255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6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0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87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6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3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88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8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16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58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021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7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934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72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38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3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4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7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8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8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0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5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2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1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F94A9-374C-4A78-9BE7-4262200D7DA4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6B0AF-39B6-4071-8247-10B0C1919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80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6825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003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42E1-5E40-4472-A5E5-3AC76A26E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44067"/>
            <a:ext cx="7772400" cy="1938889"/>
          </a:xfrm>
        </p:spPr>
        <p:txBody>
          <a:bodyPr/>
          <a:lstStyle/>
          <a:p>
            <a:r>
              <a:rPr lang="en-US" b="1" dirty="0">
                <a:latin typeface="+mn-lt"/>
              </a:rPr>
              <a:t>Singing, Teaching and Admonishing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68A956-3C1B-4504-8440-FEC201DCE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096" y="3602038"/>
            <a:ext cx="8083826" cy="2613232"/>
          </a:xfrm>
        </p:spPr>
        <p:txBody>
          <a:bodyPr>
            <a:normAutofit/>
          </a:bodyPr>
          <a:lstStyle/>
          <a:p>
            <a:r>
              <a:rPr lang="en-US" sz="2800" dirty="0"/>
              <a:t>Let the word of Christ dwell in you richly in all wisdom, teaching and admonishing one another </a:t>
            </a:r>
            <a:br>
              <a:rPr lang="en-US" sz="2800" dirty="0"/>
            </a:br>
            <a:r>
              <a:rPr lang="en-US" sz="2800" dirty="0"/>
              <a:t>in psalms and hymns and spiritual songs, </a:t>
            </a:r>
            <a:br>
              <a:rPr lang="en-US" sz="2800" dirty="0"/>
            </a:br>
            <a:r>
              <a:rPr lang="en-US" sz="2800" dirty="0"/>
              <a:t>singing with grace in your hearts to the Lord.</a:t>
            </a:r>
          </a:p>
          <a:p>
            <a:endParaRPr lang="en-US" sz="900" dirty="0"/>
          </a:p>
          <a:p>
            <a:r>
              <a:rPr lang="en-US" sz="2800" dirty="0"/>
              <a:t>Colossians 3:16</a:t>
            </a:r>
          </a:p>
        </p:txBody>
      </p:sp>
    </p:spTree>
    <p:extLst>
      <p:ext uri="{BB962C8B-B14F-4D97-AF65-F5344CB8AC3E}">
        <p14:creationId xmlns:p14="http://schemas.microsoft.com/office/powerpoint/2010/main" val="283833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6AFF-3B06-4F86-A16F-3330EAB2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We Are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4C46B-19AF-4D53-9875-DA738DEA9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Be filled with wisdom from God’s Word</a:t>
            </a:r>
          </a:p>
          <a:p>
            <a:pPr lvl="1"/>
            <a:r>
              <a:rPr lang="en-US" b="1" dirty="0"/>
              <a:t>“Let the word of Christ dwell in you richly in all wisdom…”</a:t>
            </a:r>
          </a:p>
          <a:p>
            <a:r>
              <a:rPr lang="en-US" b="1" dirty="0"/>
              <a:t>Praise God</a:t>
            </a:r>
          </a:p>
          <a:p>
            <a:pPr lvl="1"/>
            <a:r>
              <a:rPr lang="en-US" b="1" dirty="0"/>
              <a:t>“…singing with grace in your hearts to the Lord”</a:t>
            </a:r>
          </a:p>
          <a:p>
            <a:r>
              <a:rPr lang="en-US" b="1" dirty="0"/>
              <a:t>Teach and admonish one another</a:t>
            </a:r>
          </a:p>
          <a:p>
            <a:pPr lvl="1"/>
            <a:r>
              <a:rPr lang="en-US" b="1" dirty="0"/>
              <a:t>“teaching and admonishing one another…”</a:t>
            </a:r>
          </a:p>
        </p:txBody>
      </p:sp>
    </p:spTree>
    <p:extLst>
      <p:ext uri="{BB962C8B-B14F-4D97-AF65-F5344CB8AC3E}">
        <p14:creationId xmlns:p14="http://schemas.microsoft.com/office/powerpoint/2010/main" val="124576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6AFF-3B06-4F86-A16F-3330EAB2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We Are To 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4C46B-19AF-4D53-9875-DA738DEA9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Psalms</a:t>
            </a:r>
          </a:p>
          <a:p>
            <a:pPr lvl="1"/>
            <a:r>
              <a:rPr lang="en-US" b="1" dirty="0"/>
              <a:t>Any song of praise received by inspiration.</a:t>
            </a:r>
          </a:p>
          <a:p>
            <a:r>
              <a:rPr lang="en-US" b="1" dirty="0"/>
              <a:t>Hymns</a:t>
            </a:r>
          </a:p>
          <a:p>
            <a:pPr lvl="1"/>
            <a:r>
              <a:rPr lang="en-US" b="1" dirty="0"/>
              <a:t>From </a:t>
            </a:r>
            <a:r>
              <a:rPr lang="en-US" b="1" i="1" dirty="0" err="1"/>
              <a:t>humnos</a:t>
            </a:r>
            <a:r>
              <a:rPr lang="en-US" b="1" dirty="0"/>
              <a:t>. In ancient Greek literature, this was a song in honor of a god, telling of his great deeds. </a:t>
            </a:r>
          </a:p>
          <a:p>
            <a:pPr lvl="1"/>
            <a:r>
              <a:rPr lang="en-US" b="1" dirty="0"/>
              <a:t>A sacred song of praise unto God. </a:t>
            </a:r>
          </a:p>
          <a:p>
            <a:r>
              <a:rPr lang="en-US" b="1" dirty="0"/>
              <a:t>Spiritual Songs</a:t>
            </a:r>
          </a:p>
          <a:p>
            <a:pPr lvl="1"/>
            <a:r>
              <a:rPr lang="en-US" b="1" dirty="0"/>
              <a:t>Songs that center the mind upon spiritual truths and encourage worshipers to believe and obey these truths. </a:t>
            </a:r>
          </a:p>
        </p:txBody>
      </p:sp>
    </p:spTree>
    <p:extLst>
      <p:ext uri="{BB962C8B-B14F-4D97-AF65-F5344CB8AC3E}">
        <p14:creationId xmlns:p14="http://schemas.microsoft.com/office/powerpoint/2010/main" val="421617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6AFF-3B06-4F86-A16F-3330EAB2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We Are To 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4C46B-19AF-4D53-9875-DA738DEA9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“God is Spirit, and those who worship Him must worship in </a:t>
            </a:r>
            <a:r>
              <a:rPr lang="en-US" b="1" u="sng" dirty="0">
                <a:solidFill>
                  <a:srgbClr val="002060"/>
                </a:solidFill>
              </a:rPr>
              <a:t>spirit</a:t>
            </a:r>
            <a:r>
              <a:rPr lang="en-US" b="1" dirty="0"/>
              <a:t> and </a:t>
            </a:r>
            <a:r>
              <a:rPr lang="en-US" b="1" u="sng" dirty="0">
                <a:solidFill>
                  <a:srgbClr val="002060"/>
                </a:solidFill>
              </a:rPr>
              <a:t>truth</a:t>
            </a:r>
            <a:r>
              <a:rPr lang="en-US" b="1" dirty="0"/>
              <a:t>” (John 4:24). </a:t>
            </a:r>
          </a:p>
          <a:p>
            <a:endParaRPr lang="en-US" sz="800" b="1" dirty="0"/>
          </a:p>
          <a:p>
            <a:r>
              <a:rPr lang="en-US" b="1" dirty="0"/>
              <a:t>“What is the conclusion then? I will pray with the </a:t>
            </a:r>
            <a:r>
              <a:rPr lang="en-US" b="1" u="sng" dirty="0">
                <a:solidFill>
                  <a:srgbClr val="002060"/>
                </a:solidFill>
              </a:rPr>
              <a:t>spirit</a:t>
            </a:r>
            <a:r>
              <a:rPr lang="en-US" b="1" dirty="0"/>
              <a:t>, and I will also pray with the </a:t>
            </a:r>
            <a:r>
              <a:rPr lang="en-US" b="1" u="sng" dirty="0">
                <a:solidFill>
                  <a:srgbClr val="002060"/>
                </a:solidFill>
              </a:rPr>
              <a:t>understanding</a:t>
            </a:r>
            <a:r>
              <a:rPr lang="en-US" b="1" dirty="0"/>
              <a:t>. I will sing with the </a:t>
            </a:r>
            <a:r>
              <a:rPr lang="en-US" b="1" u="sng" dirty="0">
                <a:solidFill>
                  <a:srgbClr val="002060"/>
                </a:solidFill>
              </a:rPr>
              <a:t>spirit</a:t>
            </a:r>
            <a:r>
              <a:rPr lang="en-US" b="1" dirty="0"/>
              <a:t>, and I will also sing with the </a:t>
            </a:r>
            <a:r>
              <a:rPr lang="en-US" b="1" u="sng" dirty="0">
                <a:solidFill>
                  <a:srgbClr val="002060"/>
                </a:solidFill>
              </a:rPr>
              <a:t>understanding</a:t>
            </a:r>
            <a:r>
              <a:rPr lang="en-US" b="1" dirty="0"/>
              <a:t>” (1 Cor. 14:15). </a:t>
            </a:r>
          </a:p>
          <a:p>
            <a:endParaRPr lang="en-US" sz="800" b="1" dirty="0"/>
          </a:p>
          <a:p>
            <a:r>
              <a:rPr lang="en-US" b="1" dirty="0"/>
              <a:t>We are to be filled with the word of Christ and wisdom (</a:t>
            </a:r>
            <a:r>
              <a:rPr lang="en-US" b="1" dirty="0">
                <a:solidFill>
                  <a:srgbClr val="002060"/>
                </a:solidFill>
              </a:rPr>
              <a:t>truth</a:t>
            </a:r>
            <a:r>
              <a:rPr lang="en-US" b="1" dirty="0"/>
              <a:t>, </a:t>
            </a:r>
            <a:r>
              <a:rPr lang="en-US" b="1" dirty="0">
                <a:solidFill>
                  <a:srgbClr val="002060"/>
                </a:solidFill>
              </a:rPr>
              <a:t>understanding</a:t>
            </a:r>
            <a:r>
              <a:rPr lang="en-US" b="1" dirty="0"/>
              <a:t>), and we are to sing with grace in our hearts (</a:t>
            </a:r>
            <a:r>
              <a:rPr lang="en-US" b="1" dirty="0">
                <a:solidFill>
                  <a:srgbClr val="002060"/>
                </a:solidFill>
              </a:rPr>
              <a:t>spirit</a:t>
            </a:r>
            <a:r>
              <a:rPr lang="en-US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90972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420 - O Thou Fount Of Every Blessing - 2.1</a:t>
            </a:r>
          </a:p>
        </p:txBody>
      </p:sp>
      <p:pic>
        <p:nvPicPr>
          <p:cNvPr id="5" name="HymnSlide" descr="HymnSlide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155 - Wonderful Love Of Jesus - 1.1</a:t>
            </a:r>
          </a:p>
        </p:txBody>
      </p:sp>
      <p:pic>
        <p:nvPicPr>
          <p:cNvPr id="5" name="HymnSlide" descr="HymnSlide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162 - Night With Ebon Pinion - 1.1</a:t>
            </a:r>
          </a:p>
        </p:txBody>
      </p:sp>
      <p:pic>
        <p:nvPicPr>
          <p:cNvPr id="5" name="HymnSlide" descr="HymnSlide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9E11C-9E3A-4BA4-BF2F-C54371A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Worshiping God in Song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8A790-8B36-4BF7-9166-287851B1D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Worship is a time to have our brains turned on and our hearts tuned in.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From enlightened hearts we open our mouths and sing grateful melodies of praise and adoration to God.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At the same time, we sing words of instruction and exhortation to one another. </a:t>
            </a:r>
          </a:p>
        </p:txBody>
      </p:sp>
    </p:spTree>
    <p:extLst>
      <p:ext uri="{BB962C8B-B14F-4D97-AF65-F5344CB8AC3E}">
        <p14:creationId xmlns:p14="http://schemas.microsoft.com/office/powerpoint/2010/main" val="270378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322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Singing, Teaching and Admonishing</vt:lpstr>
      <vt:lpstr>What We Are To Do</vt:lpstr>
      <vt:lpstr>What We Are To Sing</vt:lpstr>
      <vt:lpstr>How We Are To Sing</vt:lpstr>
      <vt:lpstr>420 - O Thou Fount Of Every Blessing - 2.1</vt:lpstr>
      <vt:lpstr>155 - Wonderful Love Of Jesus - 1.1</vt:lpstr>
      <vt:lpstr>162 - Night With Ebon Pinion - 1.1</vt:lpstr>
      <vt:lpstr>Worshiping God in Song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Singing, Teaching and Admonishing</dc:title>
  <dc:creator>Heath Rogers</dc:creator>
  <cp:lastModifiedBy>Michael Hepner</cp:lastModifiedBy>
  <cp:revision>8</cp:revision>
  <dcterms:created xsi:type="dcterms:W3CDTF">2019-08-23T15:05:38Z</dcterms:created>
  <dcterms:modified xsi:type="dcterms:W3CDTF">2019-08-25T19:07:22Z</dcterms:modified>
</cp:coreProperties>
</file>