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2" r:id="rId4"/>
    <p:sldMasterId id="2147483720" r:id="rId5"/>
    <p:sldMasterId id="2147483722" r:id="rId6"/>
  </p:sldMasterIdLst>
  <p:notesMasterIdLst>
    <p:notesMasterId r:id="rId100"/>
  </p:notesMasterIdLst>
  <p:sldIdLst>
    <p:sldId id="262" r:id="rId7"/>
    <p:sldId id="284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5" r:id="rId16"/>
    <p:sldId id="286" r:id="rId17"/>
    <p:sldId id="273" r:id="rId18"/>
    <p:sldId id="274" r:id="rId19"/>
    <p:sldId id="287" r:id="rId20"/>
    <p:sldId id="288" r:id="rId21"/>
    <p:sldId id="277" r:id="rId22"/>
    <p:sldId id="289" r:id="rId23"/>
    <p:sldId id="290" r:id="rId24"/>
    <p:sldId id="280" r:id="rId25"/>
    <p:sldId id="281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276" r:id="rId37"/>
    <p:sldId id="256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275" r:id="rId58"/>
    <p:sldId id="258" r:id="rId59"/>
    <p:sldId id="282" r:id="rId60"/>
    <p:sldId id="257" r:id="rId61"/>
    <p:sldId id="260" r:id="rId62"/>
    <p:sldId id="261" r:id="rId63"/>
    <p:sldId id="283" r:id="rId64"/>
    <p:sldId id="263" r:id="rId65"/>
    <p:sldId id="25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278" r:id="rId96"/>
    <p:sldId id="279" r:id="rId97"/>
    <p:sldId id="369" r:id="rId98"/>
    <p:sldId id="371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1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489C5-A397-4997-9DB4-74D42BE31C06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69EFC-6A83-4333-BF4D-85E37C2CF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7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2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69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85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5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7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63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6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1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48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35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87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1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15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41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79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58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5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4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59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81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20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43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8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59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75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06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63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0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25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83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80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60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53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38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85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168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17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99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1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38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031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119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284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676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299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3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174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16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B02D-0107-460C-AE92-D1D9F47DD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163E6-9DEE-4EEA-8F6F-74D515FB8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9E7E0-1054-4781-BC9E-FA949F51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B7DDA-37BA-4EFF-B30B-D551C0D69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56519-7F8B-4E81-8248-45F0A5EB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21389-5012-4C8C-9F92-311F617F6D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46990"/>
      </p:ext>
    </p:extLst>
  </p:cSld>
  <p:clrMapOvr>
    <a:masterClrMapping/>
  </p:clrMapOvr>
  <p:transition spd="med">
    <p:wheel spokes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8B6D-38BA-441C-9035-28561AA7B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A692D-A863-4AEE-990F-83032E5B5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212B9-9265-4323-83D5-66EC6D19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2C7DB-0AB6-4097-9B50-1043F4F78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646E9-AFC3-4A7B-8855-EDC4AB732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DF866-A6B0-4986-B2EA-1D777E0907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90985"/>
      </p:ext>
    </p:extLst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546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3E8F-320F-4B86-9B1B-108A843C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0D8BF-1AD5-4AF9-96B6-6999FC7C0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14B9A-488E-4DE3-BEB8-DA4D8C132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E1270-DC0E-481E-814D-6B021B4C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6FF42-5FBF-45D3-A022-14E1C16D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7796D-75DE-46EF-A199-6A3085B5E7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25905"/>
      </p:ext>
    </p:extLst>
  </p:cSld>
  <p:clrMapOvr>
    <a:masterClrMapping/>
  </p:clrMapOvr>
  <p:transition spd="med">
    <p:wheel spokes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C3E30-5353-4CD2-A21C-E01567FC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BDC4B-B9FF-49F4-AA55-F85674B9A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E21EE-53CC-481E-A36F-AD3AEEC34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74501-C296-423A-AF80-62829CE6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29443-3656-472C-8AC0-63086D0E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7FAFC-1228-4319-8064-B089955C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9C66-8FAD-4CB4-95FB-700FF05F48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05185"/>
      </p:ext>
    </p:extLst>
  </p:cSld>
  <p:clrMapOvr>
    <a:masterClrMapping/>
  </p:clrMapOvr>
  <p:transition spd="med">
    <p:wheel spokes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7A40-4E5D-49FF-A1D0-2DDE314E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98358-A532-4C97-B770-6F17B185C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D6D59-FEEE-451E-8F0F-03F7B2B22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05FEB-A2FB-4FEF-8A1B-6ED6E55F7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A399E-5BC2-41C6-8A40-983ACDA83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3F394A-1237-435C-B86A-50580AB5F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201DBD-5DBB-4A3A-AF61-059CF585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B47A3-C01C-4EFF-A173-8FB84FC1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29939-68D3-4B0F-A8AD-4527F3563A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66720"/>
      </p:ext>
    </p:extLst>
  </p:cSld>
  <p:clrMapOvr>
    <a:masterClrMapping/>
  </p:clrMapOvr>
  <p:transition spd="med">
    <p:wheel spokes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3CD5-8552-4811-B5CC-E67D88CC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7526E-BDBB-472B-9AD4-B8771DE8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A7C42-4332-4FCB-B083-8A0A0C80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AB098-77A1-49F3-B1CF-C99A7D90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1990F-869C-4032-8AAE-5A3F44E6A5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18445"/>
      </p:ext>
    </p:extLst>
  </p:cSld>
  <p:clrMapOvr>
    <a:masterClrMapping/>
  </p:clrMapOvr>
  <p:transition spd="med">
    <p:wheel spokes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979EA-6EC2-42B1-96A6-F01151E3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B5E53-3A3B-4D69-9072-3900580B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C0FB5-6848-45CB-8BEC-8D1A7AE9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E7D57-1A2F-47AA-9AA2-4E64CF554F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12731"/>
      </p:ext>
    </p:extLst>
  </p:cSld>
  <p:clrMapOvr>
    <a:masterClrMapping/>
  </p:clrMapOvr>
  <p:transition spd="med">
    <p:wheel spokes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DEDA6-2235-416E-AA8B-8F224B14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0311-6CE1-4848-8A03-208075CE2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AFC52-EA67-42CF-8BBD-F941B7B17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E8274-9C05-4275-846E-539B7456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322F2-9D56-45E8-A057-41E59235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34A34-12EB-4208-9637-3AD1FB93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4C63D-9E4F-4933-9C8E-F50C3E7482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46128"/>
      </p:ext>
    </p:extLst>
  </p:cSld>
  <p:clrMapOvr>
    <a:masterClrMapping/>
  </p:clrMapOvr>
  <p:transition spd="med">
    <p:wheel spokes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689F1-7376-4828-9899-5336746B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21A9C2-E9E6-4121-B0B1-477623021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B5D94-2EBA-46C3-ACC0-8EE6521ED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60364-D7FA-4D78-AD8B-773094FA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4D131-D653-41DA-A8F9-59975AC0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299CA-E8E3-44EF-8DAA-E59A6974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4145C-A957-4FD9-BF22-26E57F09DA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73836"/>
      </p:ext>
    </p:extLst>
  </p:cSld>
  <p:clrMapOvr>
    <a:masterClrMapping/>
  </p:clrMapOvr>
  <p:transition spd="med">
    <p:wheel spokes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4470-472B-4B1D-BA1B-50AF0148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678703-CA49-4851-AE32-3B820011A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F0117-8C27-457F-8815-3645C46C0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5F80E-A45C-4723-B6DC-3A7D4111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9DD0A-41BC-4616-A744-93596082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F3349-6791-4525-902A-B0001A3BAC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1940"/>
      </p:ext>
    </p:extLst>
  </p:cSld>
  <p:clrMapOvr>
    <a:masterClrMapping/>
  </p:clrMapOvr>
  <p:transition spd="med">
    <p:wheel spokes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EB50D0-1ACF-4315-A4D3-4A17A7A33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6BCB0-6E96-426F-BF04-ACA01D88A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0B0D9-6FBC-41B6-A20D-D8BFB3F11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F0500-65A8-496B-B627-5DFD819A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4FF7B-8C0D-4F4D-8821-BFE73532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566AC-689B-4552-A0EB-700D56BFF6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62574"/>
      </p:ext>
    </p:extLst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6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4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D965-FC37-4A4D-9E95-112D40E261E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4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74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147B3E50-F826-43C7-A48C-5AE400CF367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FFEAE71-5464-4CC2-B748-894EDE2F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D661C-3BE4-4A3A-83BE-3BD237D3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BCD01-FEA1-4EDB-BE1C-EC799CD9F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75B62-BC62-4DFB-9C91-3F2CEDEAB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B9574-A8B1-4066-B3C3-087825150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EE37B-7A40-4C32-8E16-A1F20EF5F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2DF4EE-210E-4028-B0AD-2CF1F6617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0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wheel spokes="1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3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021 - On Bended Knee I Come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- 1.7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- 1.8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021 - On Bended Knee I Come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- 1.9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- 1.10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- 1.17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- 1.18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021 - On Bended Knee I Come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21063 - IN NEED - 1.19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24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47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614 - The Fruit Of The Spirit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614 - The Fruit Of The Spirit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614 - The Fruit Of The Spirit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614 - The Fruit Of The Spirit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614 - The Fruit Of The Spirit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614 - The Fruit Of The Spirit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614 - The Fruit Of The Spirit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021 - On Bended Knee I Come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614 - The Fruit Of The Spirit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614 - The Fruit Of The Spirit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614 - The Fruit Of The Spirit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614 - The Fruit Of The Spirit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614 - The Fruit Of The Spirit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614 - The Fruit Of The Spirit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614 - The Fruit Of The Spirit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614 - The Fruit Of The Spirit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614 - The Fruit Of The Spirit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614 - The Fruit Of The Spirit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021 - On Bended Knee I Come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614 - The Fruit Of The Spirit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614 - The Fruit Of The Spirit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65" y="-1"/>
            <a:ext cx="9194771" cy="6880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65" y="0"/>
            <a:ext cx="9194771" cy="68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651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6219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F0CC0-36AC-411F-B9C0-B7705C6B1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latin typeface="+mn-lt"/>
              </a:rPr>
              <a:t>An Episode of Commendable Attitudes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2E1BD-E933-42FC-9E23-F7C8445700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Acts 18:24-28</a:t>
            </a:r>
          </a:p>
        </p:txBody>
      </p:sp>
    </p:spTree>
    <p:extLst>
      <p:ext uri="{BB962C8B-B14F-4D97-AF65-F5344CB8AC3E}">
        <p14:creationId xmlns:p14="http://schemas.microsoft.com/office/powerpoint/2010/main" val="156363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9B37-573A-4F1D-BA6F-0A1260A9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Apollos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3513D-F693-4E98-BF1F-A4A662F9A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An educated man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Mighty in the Scriptures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An eloquent man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Fervent in spirit</a:t>
            </a:r>
          </a:p>
        </p:txBody>
      </p:sp>
    </p:spTree>
    <p:extLst>
      <p:ext uri="{BB962C8B-B14F-4D97-AF65-F5344CB8AC3E}">
        <p14:creationId xmlns:p14="http://schemas.microsoft.com/office/powerpoint/2010/main" val="47770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9B37-573A-4F1D-BA6F-0A1260A9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Apollos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3513D-F693-4E98-BF1F-A4A662F9A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He used his knowledge and abilities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He accepted correction </a:t>
            </a:r>
          </a:p>
        </p:txBody>
      </p:sp>
    </p:spTree>
    <p:extLst>
      <p:ext uri="{BB962C8B-B14F-4D97-AF65-F5344CB8AC3E}">
        <p14:creationId xmlns:p14="http://schemas.microsoft.com/office/powerpoint/2010/main" val="10799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9B37-573A-4F1D-BA6F-0A1260A9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Aquila and Priscilla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3513D-F693-4E98-BF1F-A4A662F9A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They were “evangelistic”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They corrected Apollos privately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They commended Apollos to the church at Corinth </a:t>
            </a:r>
          </a:p>
        </p:txBody>
      </p:sp>
    </p:spTree>
    <p:extLst>
      <p:ext uri="{BB962C8B-B14F-4D97-AF65-F5344CB8AC3E}">
        <p14:creationId xmlns:p14="http://schemas.microsoft.com/office/powerpoint/2010/main" val="281303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9B37-573A-4F1D-BA6F-0A1260A9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The Corinthians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3513D-F693-4E98-BF1F-A4A662F9A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Were receptive to Apollos’ help</a:t>
            </a:r>
          </a:p>
        </p:txBody>
      </p:sp>
    </p:spTree>
    <p:extLst>
      <p:ext uri="{BB962C8B-B14F-4D97-AF65-F5344CB8AC3E}">
        <p14:creationId xmlns:p14="http://schemas.microsoft.com/office/powerpoint/2010/main" val="5120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14C3-9B37-4EAD-B340-48C40205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What About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AEA8A-A388-469F-AA6F-70592B104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200"/>
            <a:ext cx="6795376" cy="35306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Am I making the best use of my talents and humbly accepting correction?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Am I looking for lost souls and, when necessary, confronting others in the best way possible?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Am I willing to accept help from others when I need it?</a:t>
            </a:r>
          </a:p>
        </p:txBody>
      </p:sp>
    </p:spTree>
    <p:extLst>
      <p:ext uri="{BB962C8B-B14F-4D97-AF65-F5344CB8AC3E}">
        <p14:creationId xmlns:p14="http://schemas.microsoft.com/office/powerpoint/2010/main" val="17308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021 - On Bended Knee I Come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3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293 - Come To Jesus Today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293 - Come To Jesus Today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293 - Come To Jesus Today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293 - Come To Jesus Today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293 - Come To Jesus Today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293 - Come To Jesus Today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293 - Come To Jesus Today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293 - Come To Jesus Today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293 - Come To Jesus Today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021 - On Bended Knee I Come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293 - Come To Jesus Today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293 - Come To Jesus Today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293 - Come To Jesus Today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293 - Come To Jesus Today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</p:cSld>
  <p:clrMapOvr>
    <a:masterClrMapping/>
  </p:clrMapOvr>
  <p:transition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293 - Come To Jesus Today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293 - Come To Jesus Today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293 - Come To Jesus Today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293 - Come To Jesus Today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293 - Come To Jesus Today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293 - Come To Jesus Today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021 - On Bended Knee I Come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162 - Night With Ebon Pinion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162 - Night With Ebon Pinion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162 - Night With Ebon Pinion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162 - Night With Ebon Pinion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162 - Night With Ebon Pinion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162 - Night With Ebon Pinion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162 - Night With Ebon Pinion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</p:cSld>
  <p:clrMapOvr>
    <a:masterClrMapping/>
  </p:clrMapOvr>
  <p:transition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162 - Night With Ebon Pinion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162 - Night With Ebon Pinion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162 - Night With Ebon Pinion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021 - On Bended Knee I Come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6108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336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D6073D-5E35-4746-8747-8821455CD258}"/>
              </a:ext>
            </a:extLst>
          </p:cNvPr>
          <p:cNvSpPr txBox="1">
            <a:spLocks/>
          </p:cNvSpPr>
          <p:nvPr/>
        </p:nvSpPr>
        <p:spPr>
          <a:xfrm>
            <a:off x="-169383" y="5472501"/>
            <a:ext cx="4280746" cy="1492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  <a:t>Sunday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  <a:t>                 Bible Study:     9:30am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  <a:t>        Worship:   10:20am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  <a:t>      Worship:           3pm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783EA-EBB2-40BB-9E55-AEF3ED6FACED}"/>
              </a:ext>
            </a:extLst>
          </p:cNvPr>
          <p:cNvSpPr txBox="1"/>
          <p:nvPr/>
        </p:nvSpPr>
        <p:spPr>
          <a:xfrm>
            <a:off x="4452379" y="5472351"/>
            <a:ext cx="5570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  <a:t>Wednesday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  <a:t>Bible Study (adults):     1pm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  <a:t>Bible Study (all ages):   7pm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201BD9-FF9A-4D33-9E1D-D8DD84B04E68}"/>
              </a:ext>
            </a:extLst>
          </p:cNvPr>
          <p:cNvCxnSpPr/>
          <p:nvPr/>
        </p:nvCxnSpPr>
        <p:spPr>
          <a:xfrm>
            <a:off x="886898" y="5465475"/>
            <a:ext cx="7370201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C04EDED-5268-40DE-983B-C69473A112F8}"/>
              </a:ext>
            </a:extLst>
          </p:cNvPr>
          <p:cNvSpPr txBox="1"/>
          <p:nvPr/>
        </p:nvSpPr>
        <p:spPr>
          <a:xfrm>
            <a:off x="646268" y="1982882"/>
            <a:ext cx="8030219" cy="33110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Area-Wide Singing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August 30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7:00pm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Gospel Meeting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8-13 with Zack Lee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50C68B-0E9C-4D93-9AD8-7AF03173F323}"/>
              </a:ext>
            </a:extLst>
          </p:cNvPr>
          <p:cNvSpPr txBox="1"/>
          <p:nvPr/>
        </p:nvSpPr>
        <p:spPr>
          <a:xfrm rot="521807">
            <a:off x="5474276" y="822016"/>
            <a:ext cx="3045898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gradFill flip="none" rotWithShape="1">
                  <a:gsLst>
                    <a:gs pos="0">
                      <a:srgbClr val="4472C4">
                        <a:lumMod val="67000"/>
                      </a:srgbClr>
                    </a:gs>
                    <a:gs pos="48000">
                      <a:srgbClr val="4472C4">
                        <a:lumMod val="97000"/>
                        <a:lumOff val="3000"/>
                      </a:srgbClr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 Knollwood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472C4">
                      <a:lumMod val="67000"/>
                    </a:srgbClr>
                  </a:gs>
                  <a:gs pos="48000">
                    <a:srgbClr val="4472C4">
                      <a:lumMod val="97000"/>
                      <a:lumOff val="3000"/>
                    </a:srgbClr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Image result for upcoming events">
            <a:extLst>
              <a:ext uri="{FF2B5EF4-FFF2-40B4-BE49-F238E27FC236}">
                <a16:creationId xmlns:a16="http://schemas.microsoft.com/office/drawing/2014/main" id="{B760A033-BAE9-4DFF-BEE6-A3F46813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21" y="-34656"/>
            <a:ext cx="3949223" cy="20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053016"/>
      </p:ext>
    </p:extLst>
  </p:cSld>
  <p:clrMapOvr>
    <a:masterClrMapping/>
  </p:clrMapOvr>
  <p:transition spd="med" advClick="0" advTm="50000">
    <p:wheel spokes="1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pcoming events">
            <a:extLst>
              <a:ext uri="{FF2B5EF4-FFF2-40B4-BE49-F238E27FC236}">
                <a16:creationId xmlns:a16="http://schemas.microsoft.com/office/drawing/2014/main" id="{D82E3E76-4E47-452E-904C-57463BDAA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21" y="-34656"/>
            <a:ext cx="3949223" cy="20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04EDED-5268-40DE-983B-C69473A112F8}"/>
              </a:ext>
            </a:extLst>
          </p:cNvPr>
          <p:cNvSpPr txBox="1"/>
          <p:nvPr/>
        </p:nvSpPr>
        <p:spPr>
          <a:xfrm>
            <a:off x="646268" y="1982883"/>
            <a:ext cx="8030219" cy="26716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15-18 Sep – Mon-Wed (7:30pm)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West Carrollton – Jerald King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F89ED-7BDE-4505-80E9-FBEABC964895}"/>
              </a:ext>
            </a:extLst>
          </p:cNvPr>
          <p:cNvSpPr txBox="1"/>
          <p:nvPr/>
        </p:nvSpPr>
        <p:spPr>
          <a:xfrm rot="521807">
            <a:off x="5117703" y="822016"/>
            <a:ext cx="375904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gradFill flip="none" rotWithShape="1">
                  <a:gsLst>
                    <a:gs pos="0">
                      <a:srgbClr val="4472C4">
                        <a:lumMod val="67000"/>
                      </a:srgbClr>
                    </a:gs>
                    <a:gs pos="48000">
                      <a:srgbClr val="4472C4">
                        <a:lumMod val="97000"/>
                        <a:lumOff val="3000"/>
                      </a:srgbClr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Gospel Meetings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472C4">
                      <a:lumMod val="67000"/>
                    </a:srgbClr>
                  </a:gs>
                  <a:gs pos="48000">
                    <a:srgbClr val="4472C4">
                      <a:lumMod val="97000"/>
                      <a:lumOff val="3000"/>
                    </a:srgbClr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3CEA93-76D8-4730-8645-F0C9E06BCBBC}"/>
              </a:ext>
            </a:extLst>
          </p:cNvPr>
          <p:cNvSpPr txBox="1">
            <a:spLocks/>
          </p:cNvSpPr>
          <p:nvPr/>
        </p:nvSpPr>
        <p:spPr>
          <a:xfrm>
            <a:off x="-169383" y="5472501"/>
            <a:ext cx="4280746" cy="1492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  <a:t>Sunday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  <a:t>                 Bible Study:     9:30am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  <a:t>        Worship:   10:20am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  <a:t>      Worship:           3pm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39C58-F492-40D5-9D86-E40C778EB565}"/>
              </a:ext>
            </a:extLst>
          </p:cNvPr>
          <p:cNvSpPr txBox="1"/>
          <p:nvPr/>
        </p:nvSpPr>
        <p:spPr>
          <a:xfrm>
            <a:off x="4452379" y="5472351"/>
            <a:ext cx="5570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  <a:t>Wednesday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  <a:t>Bible Study (adults):     1pm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Adobe Myungjo Std M" panose="02020600000000000000" pitchFamily="18" charset="-128"/>
                <a:cs typeface="+mn-cs"/>
              </a:rPr>
              <a:t>Bible Study (all ages):   7pm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76FC3E-03F9-4773-98C4-58516D2D1157}"/>
              </a:ext>
            </a:extLst>
          </p:cNvPr>
          <p:cNvCxnSpPr/>
          <p:nvPr/>
        </p:nvCxnSpPr>
        <p:spPr>
          <a:xfrm>
            <a:off x="886898" y="5465475"/>
            <a:ext cx="7370201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73440B8-CEE6-4E8A-A248-D8324D1BE13C}"/>
              </a:ext>
            </a:extLst>
          </p:cNvPr>
          <p:cNvSpPr txBox="1"/>
          <p:nvPr/>
        </p:nvSpPr>
        <p:spPr>
          <a:xfrm>
            <a:off x="886898" y="4702533"/>
            <a:ext cx="7370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 Sunday times or other information, see their flyers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 our bulletin board or our website: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knollwoodchurch.org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419753"/>
      </p:ext>
    </p:extLst>
  </p:cSld>
  <p:clrMapOvr>
    <a:masterClrMapping/>
  </p:clrMapOvr>
  <p:transition spd="med">
    <p:wheel spokes="1"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844</Words>
  <Application>Microsoft Office PowerPoint</Application>
  <PresentationFormat>On-screen Show (4:3)</PresentationFormat>
  <Paragraphs>125</Paragraphs>
  <Slides>93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93</vt:i4>
      </vt:variant>
    </vt:vector>
  </HeadingPairs>
  <TitlesOfParts>
    <vt:vector size="104" baseType="lpstr">
      <vt:lpstr>Arial</vt:lpstr>
      <vt:lpstr>Calibri</vt:lpstr>
      <vt:lpstr>Calibri Light</vt:lpstr>
      <vt:lpstr>Century Gothic</vt:lpstr>
      <vt:lpstr>Wingdings 3</vt:lpstr>
      <vt:lpstr>Office Theme</vt:lpstr>
      <vt:lpstr>1_Office Theme</vt:lpstr>
      <vt:lpstr>Ion Boardroom</vt:lpstr>
      <vt:lpstr>1_Ion Boardroom</vt:lpstr>
      <vt:lpstr>2_Office Theme</vt:lpstr>
      <vt:lpstr>3_Office Theme</vt:lpstr>
      <vt:lpstr>PowerPoint Presentation</vt:lpstr>
      <vt:lpstr>021 - On Bended Knee I Come - Title</vt:lpstr>
      <vt:lpstr>021 - On Bended Knee I Come - 1.1</vt:lpstr>
      <vt:lpstr>021 - On Bended Knee I Come - 1.2</vt:lpstr>
      <vt:lpstr>021 - On Bended Knee I Come - 1.3</vt:lpstr>
      <vt:lpstr>021 - On Bended Knee I Come - 1.4</vt:lpstr>
      <vt:lpstr>021 - On Bended Knee I Come - 2.1</vt:lpstr>
      <vt:lpstr>021 - On Bended Knee I Come - 2.2</vt:lpstr>
      <vt:lpstr>021 - On Bended Knee I Come - 2.3</vt:lpstr>
      <vt:lpstr>021 - On Bended Knee I Come - 2.4</vt:lpstr>
      <vt:lpstr>21063 - IN NEED - Title</vt:lpstr>
      <vt:lpstr>21063 - IN NEED - 1.1</vt:lpstr>
      <vt:lpstr>21063 - IN NEED - 1.2</vt:lpstr>
      <vt:lpstr>21063 - IN NEED - 1.3</vt:lpstr>
      <vt:lpstr>21063 - IN NEED - 1.4</vt:lpstr>
      <vt:lpstr>21063 - IN NEED - 1.5</vt:lpstr>
      <vt:lpstr>21063 - IN NEED - 1.6</vt:lpstr>
      <vt:lpstr>21063 - IN NEED - 1.7</vt:lpstr>
      <vt:lpstr>21063 - IN NEED - 1.8</vt:lpstr>
      <vt:lpstr>21063 - IN NEED - 1.9</vt:lpstr>
      <vt:lpstr>21063 - IN NEED - 1.10</vt:lpstr>
      <vt:lpstr>21063 - IN NEED - 1.11</vt:lpstr>
      <vt:lpstr>21063 - IN NEED - 1.12</vt:lpstr>
      <vt:lpstr>21063 - IN NEED - 1.13</vt:lpstr>
      <vt:lpstr>21063 - IN NEED - 1.14</vt:lpstr>
      <vt:lpstr>21063 - IN NEED - 1.15</vt:lpstr>
      <vt:lpstr>21063 - IN NEED - 1.16</vt:lpstr>
      <vt:lpstr>21063 - IN NEED - 1.17</vt:lpstr>
      <vt:lpstr>21063 - IN NEED - 1.18</vt:lpstr>
      <vt:lpstr>21063 - IN NEED - 1.19</vt:lpstr>
      <vt:lpstr>PowerPoint Presentation</vt:lpstr>
      <vt:lpstr>PowerPoint Presentation</vt:lpstr>
      <vt:lpstr>614 - The Fruit Of The Spirit - Title</vt:lpstr>
      <vt:lpstr>614 - The Fruit Of The Spirit - 1.1</vt:lpstr>
      <vt:lpstr>614 - The Fruit Of The Spirit - 1.2</vt:lpstr>
      <vt:lpstr>614 - The Fruit Of The Spirit - C.1</vt:lpstr>
      <vt:lpstr>614 - The Fruit Of The Spirit - C.2</vt:lpstr>
      <vt:lpstr>614 - The Fruit Of The Spirit - C.3</vt:lpstr>
      <vt:lpstr>614 - The Fruit Of The Spirit - C.4</vt:lpstr>
      <vt:lpstr>614 - The Fruit Of The Spirit - 2.1</vt:lpstr>
      <vt:lpstr>614 - The Fruit Of The Spirit - 2.2</vt:lpstr>
      <vt:lpstr>614 - The Fruit Of The Spirit - C.1</vt:lpstr>
      <vt:lpstr>614 - The Fruit Of The Spirit - C.2</vt:lpstr>
      <vt:lpstr>614 - The Fruit Of The Spirit - C.3</vt:lpstr>
      <vt:lpstr>614 - The Fruit Of The Spirit - C.4</vt:lpstr>
      <vt:lpstr>614 - The Fruit Of The Spirit - 3.1</vt:lpstr>
      <vt:lpstr>614 - The Fruit Of The Spirit - 3.2</vt:lpstr>
      <vt:lpstr>614 - The Fruit Of The Spirit - C.1</vt:lpstr>
      <vt:lpstr>614 - The Fruit Of The Spirit - C.2</vt:lpstr>
      <vt:lpstr>614 - The Fruit Of The Spirit - C.3</vt:lpstr>
      <vt:lpstr>614 - The Fruit Of The Spirit - C.4</vt:lpstr>
      <vt:lpstr>PowerPoint Presentation</vt:lpstr>
      <vt:lpstr>PowerPoint Presentation</vt:lpstr>
      <vt:lpstr>An Episode of Commendable Attitudes</vt:lpstr>
      <vt:lpstr>Apollos</vt:lpstr>
      <vt:lpstr>Apollos</vt:lpstr>
      <vt:lpstr>Aquila and Priscilla</vt:lpstr>
      <vt:lpstr>The Corinthians</vt:lpstr>
      <vt:lpstr>What About Me?</vt:lpstr>
      <vt:lpstr>PowerPoint Presentation</vt:lpstr>
      <vt:lpstr>293 - Come To Jesus Today - Title</vt:lpstr>
      <vt:lpstr>293 - Come To Jesus Today - 1.1</vt:lpstr>
      <vt:lpstr>293 - Come To Jesus Today - 1.2</vt:lpstr>
      <vt:lpstr>293 - Come To Jesus Today - C.1</vt:lpstr>
      <vt:lpstr>293 - Come To Jesus Today - C.2</vt:lpstr>
      <vt:lpstr>293 - Come To Jesus Today - C.3</vt:lpstr>
      <vt:lpstr>293 - Come To Jesus Today - C.4</vt:lpstr>
      <vt:lpstr>293 - Come To Jesus Today - 2.1</vt:lpstr>
      <vt:lpstr>293 - Come To Jesus Today - 2.2</vt:lpstr>
      <vt:lpstr>293 - Come To Jesus Today - C.1</vt:lpstr>
      <vt:lpstr>293 - Come To Jesus Today - C.2</vt:lpstr>
      <vt:lpstr>293 - Come To Jesus Today - C.3</vt:lpstr>
      <vt:lpstr>293 - Come To Jesus Today - C.4</vt:lpstr>
      <vt:lpstr>293 - Come To Jesus Today - 3.1</vt:lpstr>
      <vt:lpstr>293 - Come To Jesus Today - 3.2</vt:lpstr>
      <vt:lpstr>293 - Come To Jesus Today - C.1</vt:lpstr>
      <vt:lpstr>293 - Come To Jesus Today - C.2</vt:lpstr>
      <vt:lpstr>293 - Come To Jesus Today - C.3</vt:lpstr>
      <vt:lpstr>293 - Come To Jesus Today - C.4</vt:lpstr>
      <vt:lpstr>162 - Night With Ebon Pinion - Title</vt:lpstr>
      <vt:lpstr>162 - Night With Ebon Pinion - 1.1</vt:lpstr>
      <vt:lpstr>162 - Night With Ebon Pinion - 1.2</vt:lpstr>
      <vt:lpstr>162 - Night With Ebon Pinion - 1.3</vt:lpstr>
      <vt:lpstr>162 - Night With Ebon Pinion - 2.1</vt:lpstr>
      <vt:lpstr>162 - Night With Ebon Pinion - 2.2</vt:lpstr>
      <vt:lpstr>162 - Night With Ebon Pinion - 2.3</vt:lpstr>
      <vt:lpstr>162 - Night With Ebon Pinion - 3.1</vt:lpstr>
      <vt:lpstr>162 - Night With Ebon Pinion - 3.2</vt:lpstr>
      <vt:lpstr>162 - Night With Ebon Pinion - 3.3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Hepner</dc:creator>
  <cp:lastModifiedBy>Knollwood</cp:lastModifiedBy>
  <cp:revision>16</cp:revision>
  <dcterms:created xsi:type="dcterms:W3CDTF">2013-03-24T12:46:42Z</dcterms:created>
  <dcterms:modified xsi:type="dcterms:W3CDTF">2019-08-18T15:46:40Z</dcterms:modified>
</cp:coreProperties>
</file>