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23"/>
  </p:notesMasterIdLst>
  <p:sldIdLst>
    <p:sldId id="258" r:id="rId3"/>
    <p:sldId id="359" r:id="rId4"/>
    <p:sldId id="257" r:id="rId5"/>
    <p:sldId id="360" r:id="rId6"/>
    <p:sldId id="263" r:id="rId7"/>
    <p:sldId id="361" r:id="rId8"/>
    <p:sldId id="362" r:id="rId9"/>
    <p:sldId id="363" r:id="rId10"/>
    <p:sldId id="267" r:id="rId11"/>
    <p:sldId id="269" r:id="rId12"/>
    <p:sldId id="364" r:id="rId13"/>
    <p:sldId id="268" r:id="rId14"/>
    <p:sldId id="365" r:id="rId15"/>
    <p:sldId id="366" r:id="rId16"/>
    <p:sldId id="273" r:id="rId17"/>
    <p:sldId id="367" r:id="rId18"/>
    <p:sldId id="276" r:id="rId19"/>
    <p:sldId id="277" r:id="rId20"/>
    <p:sldId id="368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4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52424-0A5D-4342-842B-CB4F407E25C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18FA2-3F77-4358-AA0B-B3AA0ADCF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9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5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5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94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15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19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29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85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73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68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4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23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3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35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6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6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9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3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7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3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2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762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0CD53-2A80-4B0F-AE9E-D1DF8D89ADB3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7012-3E36-4C28-B03C-970A1FBB7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2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0267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788937-F119-46DA-AC62-887173281A63}"/>
              </a:ext>
            </a:extLst>
          </p:cNvPr>
          <p:cNvSpPr/>
          <p:nvPr/>
        </p:nvSpPr>
        <p:spPr>
          <a:xfrm>
            <a:off x="291548" y="3379306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4A7FF8-904B-4967-9A40-CE04BC6551EA}"/>
              </a:ext>
            </a:extLst>
          </p:cNvPr>
          <p:cNvSpPr txBox="1"/>
          <p:nvPr/>
        </p:nvSpPr>
        <p:spPr>
          <a:xfrm>
            <a:off x="628650" y="3657602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“But let him ask in faith, with no doubting, for he who doubts is like a wave of the sea driven and tossed by the wind. For let not that man suppose that he will receive anything from the Lord.”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James 1:6-7</a:t>
            </a:r>
          </a:p>
        </p:txBody>
      </p:sp>
    </p:spTree>
    <p:extLst>
      <p:ext uri="{BB962C8B-B14F-4D97-AF65-F5344CB8AC3E}">
        <p14:creationId xmlns:p14="http://schemas.microsoft.com/office/powerpoint/2010/main" val="271597732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788937-F119-46DA-AC62-887173281A63}"/>
              </a:ext>
            </a:extLst>
          </p:cNvPr>
          <p:cNvSpPr/>
          <p:nvPr/>
        </p:nvSpPr>
        <p:spPr>
          <a:xfrm>
            <a:off x="291548" y="2531165"/>
            <a:ext cx="8560904" cy="41876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4A7FF8-904B-4967-9A40-CE04BC6551EA}"/>
              </a:ext>
            </a:extLst>
          </p:cNvPr>
          <p:cNvSpPr txBox="1"/>
          <p:nvPr/>
        </p:nvSpPr>
        <p:spPr>
          <a:xfrm>
            <a:off x="628650" y="2716704"/>
            <a:ext cx="7886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“So Jesus answered and said to them, ‘Have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God. For assuredly, I say to you, whoever says to this mountain, “Be removed and be cast into the sea,” and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not doubt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his heart, but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believes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that those things he says will be done, he will have whatever he says. Therefore I say to you, whatever things you ask when you pray,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believe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that you receive them, and you will have them.’”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 11:22-24</a:t>
            </a:r>
          </a:p>
        </p:txBody>
      </p:sp>
    </p:spTree>
    <p:extLst>
      <p:ext uri="{BB962C8B-B14F-4D97-AF65-F5344CB8AC3E}">
        <p14:creationId xmlns:p14="http://schemas.microsoft.com/office/powerpoint/2010/main" val="231397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</a:t>
            </a:r>
          </a:p>
        </p:txBody>
      </p:sp>
    </p:spTree>
    <p:extLst>
      <p:ext uri="{BB962C8B-B14F-4D97-AF65-F5344CB8AC3E}">
        <p14:creationId xmlns:p14="http://schemas.microsoft.com/office/powerpoint/2010/main" val="3584524853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E1F1A8-7057-41A0-ABEE-4E2171097BEC}"/>
              </a:ext>
            </a:extLst>
          </p:cNvPr>
          <p:cNvSpPr/>
          <p:nvPr/>
        </p:nvSpPr>
        <p:spPr>
          <a:xfrm>
            <a:off x="291548" y="3379306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48F77-CAFF-4256-A677-3CF4A11A90BA}"/>
              </a:ext>
            </a:extLst>
          </p:cNvPr>
          <p:cNvSpPr txBox="1"/>
          <p:nvPr/>
        </p:nvSpPr>
        <p:spPr>
          <a:xfrm>
            <a:off x="628650" y="3657602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“And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God is able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make all grace abound toward you, that you, always having all sufficiency in all things, may have an abundance for every good work.”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Corinthians 9:8</a:t>
            </a:r>
          </a:p>
        </p:txBody>
      </p:sp>
    </p:spTree>
    <p:extLst>
      <p:ext uri="{BB962C8B-B14F-4D97-AF65-F5344CB8AC3E}">
        <p14:creationId xmlns:p14="http://schemas.microsoft.com/office/powerpoint/2010/main" val="3281610162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E1F1A8-7057-41A0-ABEE-4E2171097BEC}"/>
              </a:ext>
            </a:extLst>
          </p:cNvPr>
          <p:cNvSpPr/>
          <p:nvPr/>
        </p:nvSpPr>
        <p:spPr>
          <a:xfrm>
            <a:off x="291548" y="3379306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48F77-CAFF-4256-A677-3CF4A11A90BA}"/>
              </a:ext>
            </a:extLst>
          </p:cNvPr>
          <p:cNvSpPr txBox="1"/>
          <p:nvPr/>
        </p:nvSpPr>
        <p:spPr>
          <a:xfrm>
            <a:off x="628650" y="3790122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“But Jesus looked at them and said, ‘With men it is impossible, but not with God; for with God all things are possible.’”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 10:27</a:t>
            </a:r>
          </a:p>
        </p:txBody>
      </p:sp>
    </p:spTree>
    <p:extLst>
      <p:ext uri="{BB962C8B-B14F-4D97-AF65-F5344CB8AC3E}">
        <p14:creationId xmlns:p14="http://schemas.microsoft.com/office/powerpoint/2010/main" val="41916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E1F1A8-7057-41A0-ABEE-4E2171097BEC}"/>
              </a:ext>
            </a:extLst>
          </p:cNvPr>
          <p:cNvSpPr/>
          <p:nvPr/>
        </p:nvSpPr>
        <p:spPr>
          <a:xfrm>
            <a:off x="291548" y="3379306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48F77-CAFF-4256-A677-3CF4A11A90BA}"/>
              </a:ext>
            </a:extLst>
          </p:cNvPr>
          <p:cNvSpPr txBox="1"/>
          <p:nvPr/>
        </p:nvSpPr>
        <p:spPr>
          <a:xfrm>
            <a:off x="628650" y="3723862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“Now to Him who is able to do exceedingly abundantly above all that we ask or think, according to the power that works in us.”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Ephesians 3:20</a:t>
            </a:r>
          </a:p>
        </p:txBody>
      </p:sp>
    </p:spTree>
    <p:extLst>
      <p:ext uri="{BB962C8B-B14F-4D97-AF65-F5344CB8AC3E}">
        <p14:creationId xmlns:p14="http://schemas.microsoft.com/office/powerpoint/2010/main" val="216198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BF84-F001-42E2-A124-F875B4C0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Some thoughts about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“thoughts and prayers”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4D6EA-4C82-4A4A-BC92-8CA0D3D6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b="1" dirty="0"/>
              <a:t>Make sure you are actually praying. </a:t>
            </a:r>
          </a:p>
          <a:p>
            <a:r>
              <a:rPr lang="en-US" b="1" dirty="0"/>
              <a:t>Is praying all that you can do? </a:t>
            </a:r>
          </a:p>
        </p:txBody>
      </p:sp>
      <p:pic>
        <p:nvPicPr>
          <p:cNvPr id="1026" name="Picture 2" descr="Image result for prayers emoji">
            <a:extLst>
              <a:ext uri="{FF2B5EF4-FFF2-40B4-BE49-F238E27FC236}">
                <a16:creationId xmlns:a16="http://schemas.microsoft.com/office/drawing/2014/main" id="{6C4C5823-FCCF-48C4-9722-8756239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80" y="4671088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rayers emoji">
            <a:extLst>
              <a:ext uri="{FF2B5EF4-FFF2-40B4-BE49-F238E27FC236}">
                <a16:creationId xmlns:a16="http://schemas.microsoft.com/office/drawing/2014/main" id="{FE7DD71D-BA1A-49B7-A3CC-DB5384F83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458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rayers emoji">
            <a:extLst>
              <a:ext uri="{FF2B5EF4-FFF2-40B4-BE49-F238E27FC236}">
                <a16:creationId xmlns:a16="http://schemas.microsoft.com/office/drawing/2014/main" id="{3DEAD89D-ADCD-40D4-AC6E-B48B5D44A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328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rayers emoji">
            <a:extLst>
              <a:ext uri="{FF2B5EF4-FFF2-40B4-BE49-F238E27FC236}">
                <a16:creationId xmlns:a16="http://schemas.microsoft.com/office/drawing/2014/main" id="{487D3674-ACEA-4493-904A-BE9030909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937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07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BF84-F001-42E2-A124-F875B4C0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Some thoughts about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“thoughts and prayers”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4D6EA-4C82-4A4A-BC92-8CA0D3D66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Make sure you are actually praying. </a:t>
            </a:r>
          </a:p>
          <a:p>
            <a:r>
              <a:rPr lang="en-US" b="1" dirty="0"/>
              <a:t>Is praying all that you can do?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3EDA27-B8E9-46D4-9987-46C5C06A39F0}"/>
              </a:ext>
            </a:extLst>
          </p:cNvPr>
          <p:cNvSpPr/>
          <p:nvPr/>
        </p:nvSpPr>
        <p:spPr>
          <a:xfrm>
            <a:off x="291548" y="3101009"/>
            <a:ext cx="8560904" cy="32108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C6AB75-44BA-4B81-8AB2-9E7B5A6FFF44}"/>
              </a:ext>
            </a:extLst>
          </p:cNvPr>
          <p:cNvSpPr txBox="1"/>
          <p:nvPr/>
        </p:nvSpPr>
        <p:spPr>
          <a:xfrm>
            <a:off x="477078" y="3366053"/>
            <a:ext cx="822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same book (James) that tells us to pray for one another also tells us to…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to be doers of the word (James 1:22).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visit (help) widows and orphans (1:27).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give the naked and hungry what they need (2:15-16).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turn erring brethren back to the truth (5:19-20). </a:t>
            </a:r>
          </a:p>
        </p:txBody>
      </p:sp>
    </p:spTree>
    <p:extLst>
      <p:ext uri="{BB962C8B-B14F-4D97-AF65-F5344CB8AC3E}">
        <p14:creationId xmlns:p14="http://schemas.microsoft.com/office/powerpoint/2010/main" val="288076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BF84-F001-42E2-A124-F875B4C0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Some thoughts about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“thoughts and prayers”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4D6EA-4C82-4A4A-BC92-8CA0D3D6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b="1" dirty="0"/>
              <a:t>Make sure you are actually praying. </a:t>
            </a:r>
          </a:p>
          <a:p>
            <a:r>
              <a:rPr lang="en-US" b="1" dirty="0"/>
              <a:t>Is praying all that you can do? </a:t>
            </a:r>
          </a:p>
          <a:p>
            <a:r>
              <a:rPr lang="en-US" b="1" dirty="0"/>
              <a:t>Don’t let this unbelieving world discourage you in the exercise of your faith. </a:t>
            </a:r>
          </a:p>
        </p:txBody>
      </p:sp>
      <p:pic>
        <p:nvPicPr>
          <p:cNvPr id="1026" name="Picture 2" descr="Image result for prayers emoji">
            <a:extLst>
              <a:ext uri="{FF2B5EF4-FFF2-40B4-BE49-F238E27FC236}">
                <a16:creationId xmlns:a16="http://schemas.microsoft.com/office/drawing/2014/main" id="{6C4C5823-FCCF-48C4-9722-8756239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80" y="4671088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rayers emoji">
            <a:extLst>
              <a:ext uri="{FF2B5EF4-FFF2-40B4-BE49-F238E27FC236}">
                <a16:creationId xmlns:a16="http://schemas.microsoft.com/office/drawing/2014/main" id="{FE7DD71D-BA1A-49B7-A3CC-DB5384F83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458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rayers emoji">
            <a:extLst>
              <a:ext uri="{FF2B5EF4-FFF2-40B4-BE49-F238E27FC236}">
                <a16:creationId xmlns:a16="http://schemas.microsoft.com/office/drawing/2014/main" id="{3DEAD89D-ADCD-40D4-AC6E-B48B5D44A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328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rayers emoji">
            <a:extLst>
              <a:ext uri="{FF2B5EF4-FFF2-40B4-BE49-F238E27FC236}">
                <a16:creationId xmlns:a16="http://schemas.microsoft.com/office/drawing/2014/main" id="{487D3674-ACEA-4493-904A-BE9030909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937" y="4664464"/>
            <a:ext cx="2083904" cy="11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89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E711-93D9-4464-B634-70028D3B9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71061"/>
            <a:ext cx="7772400" cy="1270346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+mn-lt"/>
              </a:rPr>
              <a:t>The Power of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52A1-4D03-4C0B-8B38-F715B1B62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33482"/>
            <a:ext cx="6858000" cy="1075979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“The prayer of a righteous person has great power as it is working” </a:t>
            </a:r>
            <a:r>
              <a:rPr lang="en-US" b="1" dirty="0"/>
              <a:t>(James 5:16b, ESV)</a:t>
            </a:r>
            <a:endParaRPr lang="en-US" sz="2800" b="1" dirty="0"/>
          </a:p>
        </p:txBody>
      </p:sp>
      <p:pic>
        <p:nvPicPr>
          <p:cNvPr id="4" name="Picture 4" descr="Image result for hezekiah's prayer">
            <a:extLst>
              <a:ext uri="{FF2B5EF4-FFF2-40B4-BE49-F238E27FC236}">
                <a16:creationId xmlns:a16="http://schemas.microsoft.com/office/drawing/2014/main" id="{84619539-F2F1-4286-9E51-8E2D117AD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848528"/>
            <a:ext cx="7524750" cy="37623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43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E711-93D9-4464-B634-70028D3B9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71061"/>
            <a:ext cx="7772400" cy="1270346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+mn-lt"/>
              </a:rPr>
              <a:t>The Power of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52A1-4D03-4C0B-8B38-F715B1B62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33482"/>
            <a:ext cx="6858000" cy="1075979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“The prayer of a righteous person has great power as it is working” </a:t>
            </a:r>
            <a:r>
              <a:rPr lang="en-US" b="1" dirty="0"/>
              <a:t>(James 5:16b, ESV)</a:t>
            </a:r>
            <a:endParaRPr lang="en-US" sz="2800" b="1" dirty="0"/>
          </a:p>
        </p:txBody>
      </p:sp>
      <p:pic>
        <p:nvPicPr>
          <p:cNvPr id="4" name="Picture 4" descr="Image result for hezekiah's prayer">
            <a:extLst>
              <a:ext uri="{FF2B5EF4-FFF2-40B4-BE49-F238E27FC236}">
                <a16:creationId xmlns:a16="http://schemas.microsoft.com/office/drawing/2014/main" id="{84619539-F2F1-4286-9E51-8E2D117AD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848528"/>
            <a:ext cx="7524750" cy="37623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15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97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houghts and prayers">
            <a:extLst>
              <a:ext uri="{FF2B5EF4-FFF2-40B4-BE49-F238E27FC236}">
                <a16:creationId xmlns:a16="http://schemas.microsoft.com/office/drawing/2014/main" id="{2E4B1F63-3C96-408E-8A2A-B34879106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515937"/>
            <a:ext cx="5032375" cy="50323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oughts and prayers">
            <a:extLst>
              <a:ext uri="{FF2B5EF4-FFF2-40B4-BE49-F238E27FC236}">
                <a16:creationId xmlns:a16="http://schemas.microsoft.com/office/drawing/2014/main" id="{32DB6A38-CFE8-4A33-A4CD-8BBD84EDA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937" y="3722688"/>
            <a:ext cx="1743075" cy="26193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thoughts and prayers">
            <a:extLst>
              <a:ext uri="{FF2B5EF4-FFF2-40B4-BE49-F238E27FC236}">
                <a16:creationId xmlns:a16="http://schemas.microsoft.com/office/drawing/2014/main" id="{43CB777A-F7EF-4364-8F81-354A106B7E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3"/>
          <a:stretch/>
        </p:blipFill>
        <p:spPr bwMode="auto">
          <a:xfrm>
            <a:off x="443187" y="1591539"/>
            <a:ext cx="4762500" cy="475052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962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King Hezekiah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Received an intimidating letter from the king of Assyria (2 Kings 19:10-13). </a:t>
            </a:r>
          </a:p>
          <a:p>
            <a:r>
              <a:rPr lang="en-US" b="1" dirty="0"/>
              <a:t>Hezekiah prayed (vs. 14-19). </a:t>
            </a:r>
          </a:p>
          <a:p>
            <a:endParaRPr lang="en-US" b="1" dirty="0"/>
          </a:p>
        </p:txBody>
      </p:sp>
      <p:pic>
        <p:nvPicPr>
          <p:cNvPr id="4" name="Picture 4" descr="Image result for hezekiah's prayer">
            <a:extLst>
              <a:ext uri="{FF2B5EF4-FFF2-40B4-BE49-F238E27FC236}">
                <a16:creationId xmlns:a16="http://schemas.microsoft.com/office/drawing/2014/main" id="{F3F892BC-81E9-448A-9FC7-FA89DB0B7C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24" b="4931"/>
          <a:stretch/>
        </p:blipFill>
        <p:spPr bwMode="auto">
          <a:xfrm>
            <a:off x="6626" y="3856380"/>
            <a:ext cx="9137374" cy="30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817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King Hezekiah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Received an intimidating letter from the king of Assyria (2 Kings 19:10-13). </a:t>
            </a:r>
          </a:p>
          <a:p>
            <a:r>
              <a:rPr lang="en-US" b="1" dirty="0"/>
              <a:t>Hezekiah prayed (vs. 14-19). </a:t>
            </a:r>
          </a:p>
          <a:p>
            <a:endParaRPr lang="en-US" b="1" dirty="0"/>
          </a:p>
        </p:txBody>
      </p:sp>
      <p:pic>
        <p:nvPicPr>
          <p:cNvPr id="4" name="Picture 4" descr="Image result for hezekiah's prayer">
            <a:extLst>
              <a:ext uri="{FF2B5EF4-FFF2-40B4-BE49-F238E27FC236}">
                <a16:creationId xmlns:a16="http://schemas.microsoft.com/office/drawing/2014/main" id="{F3F892BC-81E9-448A-9FC7-FA89DB0B7C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24" b="4931"/>
          <a:stretch/>
        </p:blipFill>
        <p:spPr bwMode="auto">
          <a:xfrm>
            <a:off x="6626" y="3856380"/>
            <a:ext cx="9137374" cy="30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B1559F6-8DB3-4D7E-A30B-4665CC2E7D61}"/>
              </a:ext>
            </a:extLst>
          </p:cNvPr>
          <p:cNvSpPr/>
          <p:nvPr/>
        </p:nvSpPr>
        <p:spPr>
          <a:xfrm>
            <a:off x="291548" y="3684104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A6CA7-D9E3-437D-A49A-7CA1884B8853}"/>
              </a:ext>
            </a:extLst>
          </p:cNvPr>
          <p:cNvSpPr txBox="1"/>
          <p:nvPr/>
        </p:nvSpPr>
        <p:spPr>
          <a:xfrm>
            <a:off x="628650" y="3962400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“Cast your burden on the Lord, and He shall sustain you; He shall never permit the righteous to be moved.”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Psalm 55:22</a:t>
            </a:r>
          </a:p>
        </p:txBody>
      </p:sp>
    </p:spTree>
    <p:extLst>
      <p:ext uri="{BB962C8B-B14F-4D97-AF65-F5344CB8AC3E}">
        <p14:creationId xmlns:p14="http://schemas.microsoft.com/office/powerpoint/2010/main" val="251156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King Hezekiah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Received an intimidating letter from the king of Assyria (2 Kings 19:10-13). </a:t>
            </a:r>
          </a:p>
          <a:p>
            <a:r>
              <a:rPr lang="en-US" b="1" dirty="0"/>
              <a:t>Hezekiah prayed (vs. 14-19). </a:t>
            </a:r>
          </a:p>
          <a:p>
            <a:endParaRPr lang="en-US" b="1" dirty="0"/>
          </a:p>
        </p:txBody>
      </p:sp>
      <p:pic>
        <p:nvPicPr>
          <p:cNvPr id="4" name="Picture 4" descr="Image result for hezekiah's prayer">
            <a:extLst>
              <a:ext uri="{FF2B5EF4-FFF2-40B4-BE49-F238E27FC236}">
                <a16:creationId xmlns:a16="http://schemas.microsoft.com/office/drawing/2014/main" id="{F3F892BC-81E9-448A-9FC7-FA89DB0B7C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24" b="4931"/>
          <a:stretch/>
        </p:blipFill>
        <p:spPr bwMode="auto">
          <a:xfrm>
            <a:off x="6626" y="3856380"/>
            <a:ext cx="9137374" cy="30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B1559F6-8DB3-4D7E-A30B-4665CC2E7D61}"/>
              </a:ext>
            </a:extLst>
          </p:cNvPr>
          <p:cNvSpPr/>
          <p:nvPr/>
        </p:nvSpPr>
        <p:spPr>
          <a:xfrm>
            <a:off x="291548" y="3684104"/>
            <a:ext cx="8560904" cy="2808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A6CA7-D9E3-437D-A49A-7CA1884B8853}"/>
              </a:ext>
            </a:extLst>
          </p:cNvPr>
          <p:cNvSpPr txBox="1"/>
          <p:nvPr/>
        </p:nvSpPr>
        <p:spPr>
          <a:xfrm>
            <a:off x="628650" y="3962400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“Therefore humble yourselves under the mighty hand of God, that He may exalt you in due time, casting all your care upon Him, for He cares for you.”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Peter 5:6-7</a:t>
            </a:r>
          </a:p>
        </p:txBody>
      </p:sp>
    </p:spTree>
    <p:extLst>
      <p:ext uri="{BB962C8B-B14F-4D97-AF65-F5344CB8AC3E}">
        <p14:creationId xmlns:p14="http://schemas.microsoft.com/office/powerpoint/2010/main" val="17829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Elijah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“Confess your trespasses to one another, and pray for one another, that you may be healed. The effective, fervent prayer of a righteous man avails much” (James 5:16, NKJV). </a:t>
            </a:r>
          </a:p>
          <a:p>
            <a:endParaRPr lang="en-US" sz="800" b="1" dirty="0"/>
          </a:p>
          <a:p>
            <a:r>
              <a:rPr lang="en-US" b="1" dirty="0"/>
              <a:t>“…the effective prayer of a righteous man can accomplish much” (NASU).</a:t>
            </a:r>
          </a:p>
          <a:p>
            <a:endParaRPr lang="en-US" sz="800" b="1" dirty="0"/>
          </a:p>
          <a:p>
            <a:r>
              <a:rPr lang="en-US" b="1" dirty="0"/>
              <a:t>“…the prayer of a righteous person has great power as it is working” (ESV).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8214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Elijah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Elijah was a man with a nature like ours </a:t>
            </a:r>
            <a:br>
              <a:rPr lang="en-US" b="1" dirty="0"/>
            </a:br>
            <a:r>
              <a:rPr lang="en-US" b="1" dirty="0"/>
              <a:t>(James 5:17-18). </a:t>
            </a:r>
            <a:endParaRPr lang="en-US" sz="800" b="1" dirty="0"/>
          </a:p>
          <a:p>
            <a:r>
              <a:rPr lang="en-US" b="1" dirty="0"/>
              <a:t>Elijah’s prayer was not answered with a miracle. </a:t>
            </a:r>
          </a:p>
        </p:txBody>
      </p:sp>
    </p:spTree>
    <p:extLst>
      <p:ext uri="{BB962C8B-B14F-4D97-AF65-F5344CB8AC3E}">
        <p14:creationId xmlns:p14="http://schemas.microsoft.com/office/powerpoint/2010/main" val="76459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A75-7E32-408E-834B-F0649A59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Power Behind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9916-5E11-4391-BB29-B755FA8E8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Faith  </a:t>
            </a:r>
          </a:p>
        </p:txBody>
      </p:sp>
    </p:spTree>
    <p:extLst>
      <p:ext uri="{BB962C8B-B14F-4D97-AF65-F5344CB8AC3E}">
        <p14:creationId xmlns:p14="http://schemas.microsoft.com/office/powerpoint/2010/main" val="361515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685</Words>
  <Application>Microsoft Office PowerPoint</Application>
  <PresentationFormat>On-screen Show (4:3)</PresentationFormat>
  <Paragraphs>70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Power of Prayer</vt:lpstr>
      <vt:lpstr>PowerPoint Presentation</vt:lpstr>
      <vt:lpstr>King Hezekiah</vt:lpstr>
      <vt:lpstr>King Hezekiah</vt:lpstr>
      <vt:lpstr>King Hezekiah</vt:lpstr>
      <vt:lpstr>Elijah</vt:lpstr>
      <vt:lpstr>Elijah</vt:lpstr>
      <vt:lpstr>The Power Behind Our Prayers</vt:lpstr>
      <vt:lpstr>The Power Behind Our Prayers</vt:lpstr>
      <vt:lpstr>The Power Behind Our Prayers</vt:lpstr>
      <vt:lpstr>The Power Behind Our Prayers</vt:lpstr>
      <vt:lpstr>The Power Behind Our Prayers</vt:lpstr>
      <vt:lpstr>The Power Behind Our Prayers</vt:lpstr>
      <vt:lpstr>The Power Behind Our Prayers</vt:lpstr>
      <vt:lpstr>Some thoughts about  “thoughts and prayers”</vt:lpstr>
      <vt:lpstr>Some thoughts about  “thoughts and prayers”</vt:lpstr>
      <vt:lpstr>Some thoughts about  “thoughts and prayers”</vt:lpstr>
      <vt:lpstr>The Power of Prayer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2019-08-12T21:38:53Z</dcterms:modified>
</cp:coreProperties>
</file>