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81" r:id="rId2"/>
    <p:sldId id="391" r:id="rId3"/>
    <p:sldId id="261" r:id="rId4"/>
    <p:sldId id="257" r:id="rId5"/>
    <p:sldId id="258" r:id="rId6"/>
    <p:sldId id="392" r:id="rId7"/>
    <p:sldId id="259" r:id="rId8"/>
    <p:sldId id="260" r:id="rId9"/>
    <p:sldId id="393" r:id="rId10"/>
    <p:sldId id="263" r:id="rId11"/>
    <p:sldId id="394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489C5-A397-4997-9DB4-74D42BE31C06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69EFC-6A83-4333-BF4D-85E37C2CF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78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B2015-04B7-4FA6-B4D4-601F43085CF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81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9B2015-04B7-4FA6-B4D4-601F43085CF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681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17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23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98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66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7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02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38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254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65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4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4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D965-FC37-4A4D-9E95-112D40E261E5}" type="datetimeFigureOut">
              <a:rPr lang="en-US" smtClean="0"/>
              <a:t>7/22/2019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969AC-2A70-4762-801D-2407415254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878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Can you find?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Name of instrument played in N.T. Worship</a:t>
            </a:r>
          </a:p>
          <a:p>
            <a:r>
              <a:rPr lang="en-US" b="1" dirty="0"/>
              <a:t>Reference to a woman Deacon</a:t>
            </a:r>
          </a:p>
          <a:p>
            <a:r>
              <a:rPr lang="en-US" b="1" dirty="0"/>
              <a:t>Reference to a woman Elder</a:t>
            </a:r>
          </a:p>
          <a:p>
            <a:r>
              <a:rPr lang="en-US" b="1" dirty="0"/>
              <a:t>An institution other than a local assembly</a:t>
            </a:r>
          </a:p>
          <a:p>
            <a:r>
              <a:rPr lang="en-US" b="1" dirty="0"/>
              <a:t>An institution larger than the local assembly</a:t>
            </a:r>
          </a:p>
          <a:p>
            <a:r>
              <a:rPr lang="en-US" b="1" dirty="0"/>
              <a:t>A legislative body authorized to change Law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C00000"/>
                </a:solidFill>
              </a:rPr>
              <a:t>These “of necessity” would require a change in the Law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9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God is not Silent about your Salvation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Hear – It is the source of faith - Rom 10:17</a:t>
            </a:r>
          </a:p>
          <a:p>
            <a:r>
              <a:rPr lang="en-US" b="1" dirty="0"/>
              <a:t>Belief – It is the beginning - John 8:24</a:t>
            </a:r>
          </a:p>
          <a:p>
            <a:r>
              <a:rPr lang="en-US" b="1" dirty="0"/>
              <a:t>Repent – It is necessary - Luke 13:3</a:t>
            </a:r>
          </a:p>
          <a:p>
            <a:r>
              <a:rPr lang="en-US" b="1" dirty="0"/>
              <a:t>Confess – It cleanses and forgives - 1 John 1:9</a:t>
            </a:r>
          </a:p>
          <a:p>
            <a:r>
              <a:rPr lang="en-US" b="1" dirty="0"/>
              <a:t>Baptized – It saves  - 1Peter 3:21</a:t>
            </a:r>
          </a:p>
          <a:p>
            <a:r>
              <a:rPr lang="en-US" b="1" dirty="0"/>
              <a:t>Endure – We will reign  - 2Tim 2:12</a:t>
            </a:r>
          </a:p>
          <a:p>
            <a:r>
              <a:rPr lang="en-US" b="1" dirty="0"/>
              <a:t>The Fallen – Remember from where - Rev 2:5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878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1097280"/>
            <a:ext cx="7467600" cy="5016758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pPr algn="ctr"/>
            <a:r>
              <a:rPr lang="en-US" sz="4400" b="1" dirty="0">
                <a:ln>
                  <a:solidFill>
                    <a:srgbClr val="C00000"/>
                  </a:solidFill>
                </a:ln>
              </a:rPr>
              <a:t>The </a:t>
            </a:r>
            <a:endParaRPr lang="en-US" sz="8000" b="1" dirty="0">
              <a:ln>
                <a:solidFill>
                  <a:srgbClr val="C00000"/>
                </a:solidFill>
              </a:ln>
            </a:endParaRPr>
          </a:p>
          <a:p>
            <a:pPr algn="ctr"/>
            <a:r>
              <a:rPr lang="en-US" sz="8000" b="1" dirty="0">
                <a:ln w="762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THUNDERING</a:t>
            </a:r>
            <a:endParaRPr lang="en-US" sz="8000" b="1" dirty="0">
              <a:ln w="76200">
                <a:solidFill>
                  <a:srgbClr val="C00000"/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  <a:p>
            <a:pPr algn="ctr"/>
            <a:r>
              <a:rPr lang="en-US" sz="8000" b="1" dirty="0">
                <a:ln w="76200">
                  <a:solidFill>
                    <a:srgbClr val="C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Silence</a:t>
            </a:r>
            <a:endParaRPr lang="en-US" sz="8000" b="1" dirty="0">
              <a:ln>
                <a:solidFill>
                  <a:srgbClr val="C00000"/>
                </a:solidFill>
              </a:ln>
            </a:endParaRPr>
          </a:p>
          <a:p>
            <a:pPr algn="ctr"/>
            <a:r>
              <a:rPr lang="en-US" sz="4400" b="1" dirty="0">
                <a:ln>
                  <a:solidFill>
                    <a:srgbClr val="C00000"/>
                  </a:solidFill>
                </a:ln>
              </a:rPr>
              <a:t>of</a:t>
            </a:r>
            <a:endParaRPr lang="en-US" sz="8000" b="1" dirty="0">
              <a:ln>
                <a:solidFill>
                  <a:srgbClr val="C00000"/>
                </a:solidFill>
              </a:ln>
            </a:endParaRPr>
          </a:p>
          <a:p>
            <a:pPr algn="ctr"/>
            <a:r>
              <a:rPr lang="en-US" sz="8000" b="1" dirty="0">
                <a:ln>
                  <a:solidFill>
                    <a:srgbClr val="C00000"/>
                  </a:solidFill>
                </a:ln>
              </a:rPr>
              <a:t>God</a:t>
            </a:r>
          </a:p>
        </p:txBody>
      </p:sp>
    </p:spTree>
    <p:extLst>
      <p:ext uri="{BB962C8B-B14F-4D97-AF65-F5344CB8AC3E}">
        <p14:creationId xmlns:p14="http://schemas.microsoft.com/office/powerpoint/2010/main" val="918854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Many Claim “The Bible doesn't say we can’t”</a:t>
            </a:r>
          </a:p>
          <a:p>
            <a:r>
              <a:rPr lang="en-US" b="1" dirty="0"/>
              <a:t>The “Silence” on a matter would also indicate that  “The Bible doesn’t say we can.”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Which opinion does the Bible Support?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37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Is God Silent?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 Scripture = Writings = Bible = Word of God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 Bible “personified”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1" dirty="0"/>
              <a:t> Matt 13:14; 1Tim 5:18; James 4:5; John 7:42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 Jesus Promised “All things” John 14:26, 16:13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 Peter Wrote : “has given … all things 2Pet 1:3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/>
              <a:t> Paul Concludes: 2Tim 3:16-17 </a:t>
            </a:r>
          </a:p>
          <a:p>
            <a:pPr marL="0" indent="0" algn="ctr">
              <a:buNone/>
            </a:pPr>
            <a:r>
              <a:rPr lang="en-US" sz="3600" b="1" dirty="0">
                <a:solidFill>
                  <a:srgbClr val="C00000"/>
                </a:solidFill>
              </a:rPr>
              <a:t>All Things were Written in First Century</a:t>
            </a:r>
          </a:p>
        </p:txBody>
      </p:sp>
    </p:spTree>
    <p:extLst>
      <p:ext uri="{BB962C8B-B14F-4D97-AF65-F5344CB8AC3E}">
        <p14:creationId xmlns:p14="http://schemas.microsoft.com/office/powerpoint/2010/main" val="232825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1Cor 4:6 Paul’s Teaching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That which is written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478441"/>
            <a:ext cx="4040188" cy="2667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/>
              <a:t>All things </a:t>
            </a:r>
          </a:p>
          <a:p>
            <a:r>
              <a:rPr lang="en-US" sz="2800" b="1" dirty="0"/>
              <a:t>All Truth</a:t>
            </a:r>
          </a:p>
          <a:p>
            <a:r>
              <a:rPr lang="en-US" sz="2800" b="1" dirty="0"/>
              <a:t>Complete</a:t>
            </a:r>
          </a:p>
          <a:p>
            <a:r>
              <a:rPr lang="en-US" sz="2800" b="1" dirty="0"/>
              <a:t>Thorough</a:t>
            </a:r>
          </a:p>
          <a:p>
            <a:r>
              <a:rPr lang="en-US" sz="2800" b="1" dirty="0"/>
              <a:t>Every Good Work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Beyond that which is written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467252"/>
            <a:ext cx="4041775" cy="32004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800" b="1" dirty="0"/>
              <a:t>Nothing</a:t>
            </a:r>
          </a:p>
          <a:p>
            <a:r>
              <a:rPr lang="en-US" sz="2800" b="1" dirty="0"/>
              <a:t>No truth</a:t>
            </a:r>
          </a:p>
          <a:p>
            <a:r>
              <a:rPr lang="en-US" sz="2800" b="1" dirty="0"/>
              <a:t>No Plan from God</a:t>
            </a:r>
          </a:p>
          <a:p>
            <a:r>
              <a:rPr lang="en-US" sz="2800" b="1" dirty="0"/>
              <a:t>No Detail Missed</a:t>
            </a:r>
          </a:p>
          <a:p>
            <a:r>
              <a:rPr lang="en-US" sz="2800" b="1" dirty="0"/>
              <a:t>No Good Work approved</a:t>
            </a:r>
          </a:p>
        </p:txBody>
      </p:sp>
    </p:spTree>
    <p:extLst>
      <p:ext uri="{BB962C8B-B14F-4D97-AF65-F5344CB8AC3E}">
        <p14:creationId xmlns:p14="http://schemas.microsoft.com/office/powerpoint/2010/main" val="281002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8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 John 9-11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629842" y="1370448"/>
            <a:ext cx="3868340" cy="82391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Abide in Writing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209800"/>
            <a:ext cx="4040188" cy="2209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/>
              <a:t>has both the Father and the Son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629150" y="1370437"/>
            <a:ext cx="3887391" cy="823912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0070C0"/>
                </a:solidFill>
              </a:rPr>
              <a:t>Not Abide in writing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209800"/>
            <a:ext cx="4041775" cy="2209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/>
              <a:t>does not have God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4648200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If we speak as Writings Speak we have Covered “ALL”</a:t>
            </a:r>
          </a:p>
          <a:p>
            <a:pPr algn="ctr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4753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8" grpId="0" uiExpand="1" build="p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Thundering Silence of God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03604"/>
            <a:ext cx="3868340" cy="82391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/>
              <a:t>Doctrine #1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14827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/>
              <a:t>Col 3:17 Attach Lord’s Name = Lawful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503606"/>
            <a:ext cx="3887391" cy="82391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/>
              <a:t>Biblical Examples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148272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/>
              <a:t>Acts 19:13-15</a:t>
            </a:r>
          </a:p>
          <a:p>
            <a:r>
              <a:rPr lang="en-US" sz="2800" b="1" dirty="0"/>
              <a:t>Matt 7:21-23</a:t>
            </a:r>
          </a:p>
          <a:p>
            <a:pPr lvl="1"/>
            <a:r>
              <a:rPr lang="en-US" b="1" dirty="0"/>
              <a:t>Lawlessness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0692" y="3854413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Attaching the Lord’s Name did not make things lawful during the time of the Apostles</a:t>
            </a:r>
          </a:p>
        </p:txBody>
      </p:sp>
    </p:spTree>
    <p:extLst>
      <p:ext uri="{BB962C8B-B14F-4D97-AF65-F5344CB8AC3E}">
        <p14:creationId xmlns:p14="http://schemas.microsoft.com/office/powerpoint/2010/main" val="184474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6" grpId="0" uiExpand="1" build="p" animBg="1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Thundering Silence of God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94726"/>
            <a:ext cx="3868340" cy="82391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/>
              <a:t>Doctrine #2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3647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/>
              <a:t>Gal 5:22-23 “Against such there is no law”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503603"/>
            <a:ext cx="3887391" cy="823912"/>
          </a:xfrm>
        </p:spPr>
        <p:txBody>
          <a:bodyPr anchor="ctr">
            <a:normAutofit/>
          </a:bodyPr>
          <a:lstStyle/>
          <a:p>
            <a:pPr algn="ctr"/>
            <a:r>
              <a:rPr lang="en-US" sz="3200" dirty="0"/>
              <a:t>Biblical Examples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6479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/>
              <a:t>Heb 7:11-14</a:t>
            </a:r>
          </a:p>
          <a:p>
            <a:pPr lvl="1"/>
            <a:r>
              <a:rPr lang="en-US" sz="2400" b="1" dirty="0"/>
              <a:t>“Moses Spoke nothing”</a:t>
            </a:r>
          </a:p>
          <a:p>
            <a:r>
              <a:rPr lang="en-US" sz="2800" b="1" dirty="0"/>
              <a:t>Lev 10:1-2</a:t>
            </a:r>
          </a:p>
          <a:p>
            <a:pPr lvl="1"/>
            <a:r>
              <a:rPr lang="en-US" b="1" dirty="0"/>
              <a:t>“He had not commanded” (spoke Nothing)</a:t>
            </a:r>
          </a:p>
          <a:p>
            <a:r>
              <a:rPr lang="en-US" sz="2800" b="1" dirty="0"/>
              <a:t>1 Sam 15:1-3</a:t>
            </a:r>
          </a:p>
          <a:p>
            <a:pPr lvl="1"/>
            <a:r>
              <a:rPr lang="en-US" b="1" dirty="0"/>
              <a:t>“Sacrifice not in Text”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9600" y="5649906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</a:rPr>
              <a:t>Did God Approve what was not Written?</a:t>
            </a:r>
          </a:p>
        </p:txBody>
      </p:sp>
    </p:spTree>
    <p:extLst>
      <p:ext uri="{BB962C8B-B14F-4D97-AF65-F5344CB8AC3E}">
        <p14:creationId xmlns:p14="http://schemas.microsoft.com/office/powerpoint/2010/main" val="297563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animBg="1"/>
      <p:bldP spid="6" grpId="0" uiExpand="1" build="p" animBg="1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Biblical Resolution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</a:pPr>
            <a:r>
              <a:rPr lang="en-US" b="1" dirty="0"/>
              <a:t>Heb 7:12 For the priesthood </a:t>
            </a:r>
            <a:r>
              <a:rPr lang="en-US" b="1" u="sng" dirty="0"/>
              <a:t>being changed</a:t>
            </a:r>
            <a:r>
              <a:rPr lang="en-US" b="1" dirty="0"/>
              <a:t>, of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138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necessity </a:t>
            </a:r>
          </a:p>
          <a:p>
            <a:pPr marL="0" indent="0" algn="ctr">
              <a:spcBef>
                <a:spcPts val="2400"/>
              </a:spcBef>
              <a:buNone/>
            </a:pPr>
            <a:r>
              <a:rPr lang="en-US" b="1" dirty="0"/>
              <a:t>there is also a change of the law. 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14654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421</Words>
  <Application>Microsoft Office PowerPoint</Application>
  <PresentationFormat>On-screen Show (4:3)</PresentationFormat>
  <Paragraphs>78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Why Study</vt:lpstr>
      <vt:lpstr>Is God Silent?</vt:lpstr>
      <vt:lpstr>1Cor 4:6 Paul’s Teaching</vt:lpstr>
      <vt:lpstr>2 John 9-11</vt:lpstr>
      <vt:lpstr>The Thundering Silence of God</vt:lpstr>
      <vt:lpstr>The Thundering Silence of God</vt:lpstr>
      <vt:lpstr>Biblical Resolution</vt:lpstr>
      <vt:lpstr>Can you find?</vt:lpstr>
      <vt:lpstr>God is not Silent about your Salvation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17</cp:revision>
  <dcterms:created xsi:type="dcterms:W3CDTF">2013-03-24T12:46:42Z</dcterms:created>
  <dcterms:modified xsi:type="dcterms:W3CDTF">2019-07-22T17:02:32Z</dcterms:modified>
</cp:coreProperties>
</file>