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307" r:id="rId3"/>
    <p:sldId id="308" r:id="rId4"/>
    <p:sldId id="296" r:id="rId5"/>
    <p:sldId id="300" r:id="rId6"/>
    <p:sldId id="305" r:id="rId7"/>
    <p:sldId id="30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48F4-7648-4267-9CF9-1FF6FE4DA6D7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58C7C-49F1-4D71-B7A2-D2A1DDE04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6E74C-41E6-4B9E-AA65-E5728AFB66A5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76B4A-69A6-4D3B-B0B6-1E9030B023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11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0012-B3A9-4383-B56B-AB76BB3508F4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2D386-B9B8-4FD7-9AD0-2A6C4A527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60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B9E4F-3459-488E-9588-C87970444FDB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12D5D-0E90-447F-B8B9-9DED7E234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74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085AC-FE36-44AD-897A-7438E52D9B3F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2AE4F-C96E-42D3-AC0E-A34AA59E8C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68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9FF5-02C3-43B7-A5B9-0E2CE28114F6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0206D-345C-4859-940C-26114ABE5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90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062EC-7D65-4D47-A2A9-EEED00107956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640C9-64A7-4587-A05D-189C15CC6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69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CD43-9732-4EC3-AAB0-2332003D3A92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134E4-3CFD-4A34-B6B9-DB0792314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75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0A3E7-A103-4C83-B730-E850162B50CD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20614-81FE-4C76-9CC5-35F546D9AE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69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CF1F-2C40-4468-8807-44D1072E89AB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236C9-7E81-443D-9FDE-4BECD3888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57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6A4C-AA59-484B-B374-0F23E086CDC4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4DC6D-32F7-4873-8DC4-633B726247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24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7837F9-A1CA-407E-AE4C-0B941889856C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8AB438F-EEE4-41C8-BEB1-784365C1B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options.jpg"/>
          <p:cNvPicPr>
            <a:picLocks noChangeAspect="1"/>
          </p:cNvPicPr>
          <p:nvPr/>
        </p:nvPicPr>
        <p:blipFill>
          <a:blip r:embed="rId2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844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8800"/>
            <a:ext cx="7772400" cy="2990850"/>
          </a:xfrm>
        </p:spPr>
        <p:txBody>
          <a:bodyPr/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Shall The Young Secure Their Hearts?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119:9-16</a:t>
            </a:r>
          </a:p>
        </p:txBody>
      </p:sp>
    </p:spTree>
    <p:extLst>
      <p:ext uri="{BB962C8B-B14F-4D97-AF65-F5344CB8AC3E}">
        <p14:creationId xmlns:p14="http://schemas.microsoft.com/office/powerpoint/2010/main" val="39212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89" y="576263"/>
            <a:ext cx="8976511" cy="1938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Decisions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81000" y="4343400"/>
            <a:ext cx="3733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dirty="0"/>
              <a:t> </a:t>
            </a:r>
            <a:r>
              <a:rPr lang="en-US" alt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</a:p>
          <a:p>
            <a:pPr algn="ctr"/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6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Rectang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pPr>
              <a:defRPr/>
            </a:pP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Courage To Make A Hard Decision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41" name="Rectangle 5"/>
          <p:cNvSpPr>
            <a:spLocks noGrp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Biblical Examples of Hard Decisions</a:t>
            </a:r>
          </a:p>
          <a:p>
            <a:pPr marL="2292350" indent="-1828800">
              <a:buFont typeface="Arial" charset="0"/>
              <a:buNone/>
              <a:defRPr/>
            </a:pPr>
            <a:r>
              <a:rPr lang="en-US" sz="4000" b="1" dirty="0"/>
              <a:t>Joseph	Genesis 39</a:t>
            </a:r>
          </a:p>
          <a:p>
            <a:pPr marL="2292350" indent="-1828800">
              <a:buFont typeface="Arial" charset="0"/>
              <a:buNone/>
              <a:defRPr/>
            </a:pPr>
            <a:r>
              <a:rPr lang="en-US" sz="4000" b="1" dirty="0"/>
              <a:t>Esther 	Esther 3-4</a:t>
            </a:r>
          </a:p>
          <a:p>
            <a:pPr marL="2292350" indent="-1828800">
              <a:buFont typeface="Arial" charset="0"/>
              <a:buNone/>
              <a:defRPr/>
            </a:pPr>
            <a:r>
              <a:rPr lang="en-US" sz="4000" b="1" dirty="0"/>
              <a:t>Daniel 	Daniel 6</a:t>
            </a:r>
          </a:p>
          <a:p>
            <a:pPr marL="2292350" indent="-1828800">
              <a:buFont typeface="Arial" charset="0"/>
              <a:buNone/>
              <a:defRPr/>
            </a:pPr>
            <a:r>
              <a:rPr lang="en-US" sz="4000" b="1" dirty="0"/>
              <a:t>Jesus 	Matthew 26:36-46,   Philippians 2:5-8</a:t>
            </a:r>
          </a:p>
          <a:p>
            <a:pPr algn="ctr">
              <a:buFont typeface="Arial" charset="0"/>
              <a:buNone/>
              <a:defRPr/>
            </a:pPr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options.jpg"/>
          <p:cNvPicPr>
            <a:picLocks noChangeAspect="1"/>
          </p:cNvPicPr>
          <p:nvPr/>
        </p:nvPicPr>
        <p:blipFill>
          <a:blip r:embed="rId2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Courage To Make A Hard Decision</a:t>
            </a:r>
            <a:endParaRPr lang="en-US" b="1" dirty="0"/>
          </a:p>
        </p:txBody>
      </p:sp>
      <p:sp>
        <p:nvSpPr>
          <p:cNvPr id="7173" name="Rectangle 5"/>
          <p:cNvSpPr>
            <a:spLocks noGrp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457200" indent="-457200"/>
            <a:r>
              <a:rPr lang="en-US" altLang="en-US" sz="4000" b="1"/>
              <a:t>Where does the courage to overcome the temptation to "cave" come from?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US" altLang="en-US" sz="4000" b="1"/>
              <a:t> </a:t>
            </a:r>
          </a:p>
          <a:p>
            <a:pPr marL="457200" indent="-457200"/>
            <a:r>
              <a:rPr lang="en-US" altLang="en-US" sz="4000" b="1"/>
              <a:t>What decisions will have to be made to walk away from a bad relationship or a bad situation?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en-US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options.jpg"/>
          <p:cNvPicPr>
            <a:picLocks noChangeAspect="1"/>
          </p:cNvPicPr>
          <p:nvPr/>
        </p:nvPicPr>
        <p:blipFill>
          <a:blip r:embed="rId2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Courage To Make A Hard Decision</a:t>
            </a:r>
            <a:endParaRPr lang="en-US" b="1" dirty="0"/>
          </a:p>
        </p:txBody>
      </p:sp>
      <p:sp>
        <p:nvSpPr>
          <p:cNvPr id="8197" name="Rectangle 5"/>
          <p:cNvSpPr>
            <a:spLocks noGrp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457200" indent="-457200"/>
            <a:r>
              <a:rPr lang="en-US" altLang="en-US" sz="4000" b="1" dirty="0"/>
              <a:t>What is a panic decision (review)?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en-US" altLang="en-US" sz="1400" b="1" dirty="0"/>
              <a:t> </a:t>
            </a:r>
          </a:p>
          <a:p>
            <a:pPr marL="457200" indent="-457200"/>
            <a:r>
              <a:rPr lang="en-US" altLang="en-US" sz="4000" b="1" dirty="0"/>
              <a:t>When will the decision need to be made to avoid the "panic decisions"?</a:t>
            </a:r>
          </a:p>
          <a:p>
            <a:pPr marL="0" indent="0">
              <a:buNone/>
            </a:pPr>
            <a:endParaRPr lang="en-US" altLang="en-US" sz="1400" b="1" dirty="0"/>
          </a:p>
          <a:p>
            <a:pPr marL="457200" indent="-457200"/>
            <a:r>
              <a:rPr lang="en-US" altLang="en-US" sz="4000" b="1" dirty="0"/>
              <a:t>If folks in the Bible had the strength and courage to make hard decisions, can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options.jpg"/>
          <p:cNvPicPr>
            <a:picLocks noChangeAspect="1"/>
          </p:cNvPicPr>
          <p:nvPr/>
        </p:nvPicPr>
        <p:blipFill>
          <a:blip r:embed="rId2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69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How Shall The Young Secure Their Hearts?</vt:lpstr>
      <vt:lpstr>PowerPoint Presentation</vt:lpstr>
      <vt:lpstr>The Courage To Make A Hard Decision</vt:lpstr>
      <vt:lpstr>The Courage To Make A Hard Decision</vt:lpstr>
      <vt:lpstr>The Courage To Make A Hard Decision</vt:lpstr>
      <vt:lpstr>PowerPoint Presentation</vt:lpstr>
    </vt:vector>
  </TitlesOfParts>
  <Company>Vale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Michael Hepner</cp:lastModifiedBy>
  <cp:revision>23</cp:revision>
  <dcterms:created xsi:type="dcterms:W3CDTF">2010-03-11T15:06:19Z</dcterms:created>
  <dcterms:modified xsi:type="dcterms:W3CDTF">2019-07-18T22:37:14Z</dcterms:modified>
</cp:coreProperties>
</file>