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60" r:id="rId4"/>
    <p:sldId id="259" r:id="rId5"/>
    <p:sldId id="268" r:id="rId6"/>
    <p:sldId id="269" r:id="rId7"/>
    <p:sldId id="270" r:id="rId8"/>
    <p:sldId id="257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CF3E4-BE9B-4D49-A321-14E1987A75B7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1A5DA-124A-44E3-897F-EA9A98588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91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1A5DA-124A-44E3-897F-EA9A985881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4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1A5DA-124A-44E3-897F-EA9A985881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97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1A5DA-124A-44E3-897F-EA9A985881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80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1A5DA-124A-44E3-897F-EA9A985881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44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1A5DA-124A-44E3-897F-EA9A985881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75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1A5DA-124A-44E3-897F-EA9A985881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17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1A5DA-124A-44E3-897F-EA9A985881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69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1A5DA-124A-44E3-897F-EA9A985881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60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691AE-7B92-424E-9305-E9A9298BCCC5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EAFAF-286C-42DE-A025-508016975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670730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886AB-9877-4512-B96B-224F7E7B3DF4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9B1B0-94A7-4BFA-AEB7-574C83E7D2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496469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4A7DD-994D-4619-ADE1-FE653E3AE739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FC694-1C6A-471C-8529-467E267315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6336954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C5C1F-4C39-42C9-8883-FF10389CF29B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C86ED-A2F6-4E07-8684-F5A0B0C3A5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94337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1915C-7A0E-4563-ABF1-C79DDD56480C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B7B9F-8D2F-4B05-A8F4-D751A1819C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07181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13EAF-897C-4AEF-9AB9-B4DF2749C223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96EFB-264A-44DC-B35C-DAA47D5330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924708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E703-168A-4226-B180-6593BE80B399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609F0-E184-4D72-856C-ABB48D45C2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520931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83213-E5FD-44EA-ABE9-94396A288981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7B876-A909-4C36-809A-3417B9C730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20050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88DF0-7F9C-4BC9-97A2-D43DDA3706A3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3356C-175B-4197-8174-AAF97827E1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820700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0B839-A093-4E84-8562-072F7A0B71EA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F7BFE-7AB6-4760-8F16-697238A0AB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528386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D9116-19B7-48C3-A488-BA7DBF29A69F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E2E2F-BB42-46C9-B0CD-FF314D83F6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057423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110F3-F5AA-45EC-8B29-FBAF01D252A1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41104BF-D565-4769-B5C6-12878B6C95E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 dir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5844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8800"/>
            <a:ext cx="7772400" cy="2990850"/>
          </a:xfrm>
        </p:spPr>
        <p:txBody>
          <a:bodyPr/>
          <a:lstStyle/>
          <a:p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Shall The Young Secure Their Hearts?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119:9-16</a:t>
            </a:r>
          </a:p>
        </p:txBody>
      </p:sp>
    </p:spTree>
    <p:extLst>
      <p:ext uri="{BB962C8B-B14F-4D97-AF65-F5344CB8AC3E}">
        <p14:creationId xmlns:p14="http://schemas.microsoft.com/office/powerpoint/2010/main" val="210336131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/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 Term Decisions</a:t>
            </a:r>
          </a:p>
        </p:txBody>
      </p:sp>
      <p:sp>
        <p:nvSpPr>
          <p:cNvPr id="24581" name="Rectangle 5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 rtlCol="0"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a long term decision.</a:t>
            </a:r>
          </a:p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your expectations?</a:t>
            </a:r>
          </a:p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poll.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/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6" name="Rectangle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Reverse Brainstorming</a:t>
            </a:r>
          </a:p>
        </p:txBody>
      </p:sp>
      <p:sp>
        <p:nvSpPr>
          <p:cNvPr id="13317" name="Rectangle 5"/>
          <p:cNvSpPr>
            <a:spLocks noGrp="1"/>
          </p:cNvSpPr>
          <p:nvPr>
            <p:ph type="body" idx="1"/>
          </p:nvPr>
        </p:nvSpPr>
        <p:spPr>
          <a:xfrm>
            <a:off x="0" y="2590800"/>
            <a:ext cx="9144000" cy="4267200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can we do to make sure we do not get to heaven?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/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Serious Question</a:t>
            </a:r>
          </a:p>
        </p:txBody>
      </p:sp>
      <p:sp>
        <p:nvSpPr>
          <p:cNvPr id="24581" name="Rectangle 5"/>
          <p:cNvSpPr>
            <a:spLocks noGrp="1"/>
          </p:cNvSpPr>
          <p:nvPr>
            <p:ph type="body" idx="1"/>
          </p:nvPr>
        </p:nvSpPr>
        <p:spPr>
          <a:xfrm>
            <a:off x="457200" y="2209800"/>
            <a:ext cx="8229600" cy="3916363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would anyone want to be a Christian?</a:t>
            </a:r>
          </a:p>
        </p:txBody>
      </p:sp>
    </p:spTree>
    <p:extLst>
      <p:ext uri="{BB962C8B-B14F-4D97-AF65-F5344CB8AC3E}">
        <p14:creationId xmlns:p14="http://schemas.microsoft.com/office/powerpoint/2010/main" val="133209083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/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Decision</a:t>
            </a:r>
          </a:p>
        </p:txBody>
      </p:sp>
      <p:sp>
        <p:nvSpPr>
          <p:cNvPr id="24581" name="Rectangle 5"/>
          <p:cNvSpPr>
            <a:spLocks noGrp="1"/>
          </p:cNvSpPr>
          <p:nvPr>
            <p:ph type="body" idx="1"/>
          </p:nvPr>
        </p:nvSpPr>
        <p:spPr>
          <a:xfrm>
            <a:off x="0" y="2209800"/>
            <a:ext cx="9144000" cy="46482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did God decide He wanted us to be with Him in heaven?</a:t>
            </a:r>
          </a:p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was the problem?</a:t>
            </a:r>
          </a:p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did He handle it?</a:t>
            </a:r>
          </a:p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long term decision</a:t>
            </a:r>
          </a:p>
        </p:txBody>
      </p:sp>
    </p:spTree>
    <p:extLst>
      <p:ext uri="{BB962C8B-B14F-4D97-AF65-F5344CB8AC3E}">
        <p14:creationId xmlns:p14="http://schemas.microsoft.com/office/powerpoint/2010/main" val="3964387821"/>
      </p:ext>
    </p:extLst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/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Serious Question</a:t>
            </a:r>
          </a:p>
        </p:txBody>
      </p:sp>
      <p:sp>
        <p:nvSpPr>
          <p:cNvPr id="24581" name="Rectangle 5"/>
          <p:cNvSpPr>
            <a:spLocks noGrp="1"/>
          </p:cNvSpPr>
          <p:nvPr>
            <p:ph type="body" idx="1"/>
          </p:nvPr>
        </p:nvSpPr>
        <p:spPr>
          <a:xfrm>
            <a:off x="457200" y="2209800"/>
            <a:ext cx="8229600" cy="3916363"/>
          </a:xfrm>
        </p:spPr>
        <p:txBody>
          <a:bodyPr rtlCol="0"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US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decisons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 we make that will help us achieve what we say we want spiritually?</a:t>
            </a:r>
          </a:p>
        </p:txBody>
      </p:sp>
    </p:spTree>
    <p:extLst>
      <p:ext uri="{BB962C8B-B14F-4D97-AF65-F5344CB8AC3E}">
        <p14:creationId xmlns:p14="http://schemas.microsoft.com/office/powerpoint/2010/main" val="413782679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89" y="576263"/>
            <a:ext cx="8976511" cy="1938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Decisions</a:t>
            </a: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381000" y="4343400"/>
            <a:ext cx="3733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 dirty="0"/>
              <a:t> </a:t>
            </a:r>
            <a:r>
              <a:rPr lang="en-US" altLang="en-US" sz="5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</a:p>
          <a:p>
            <a:pPr algn="ctr"/>
            <a:r>
              <a:rPr lang="en-US" alt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endParaRPr lang="en-US" altLang="en-US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122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How Shall The Young Secure Their Hearts?</vt:lpstr>
      <vt:lpstr>Long Term Decisions</vt:lpstr>
      <vt:lpstr>Reverse Brainstorming</vt:lpstr>
      <vt:lpstr>Serious Question</vt:lpstr>
      <vt:lpstr>God’s Decision</vt:lpstr>
      <vt:lpstr>Serious Question</vt:lpstr>
      <vt:lpstr>PowerPoint Presentation</vt:lpstr>
      <vt:lpstr>PowerPoint Presentation</vt:lpstr>
    </vt:vector>
  </TitlesOfParts>
  <Company>Vale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Russell</dc:creator>
  <cp:lastModifiedBy>Michael Hepner</cp:lastModifiedBy>
  <cp:revision>17</cp:revision>
  <dcterms:created xsi:type="dcterms:W3CDTF">2010-03-22T17:11:26Z</dcterms:created>
  <dcterms:modified xsi:type="dcterms:W3CDTF">2019-07-18T21:45:24Z</dcterms:modified>
</cp:coreProperties>
</file>