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80" r:id="rId2"/>
  </p:sldMasterIdLst>
  <p:notesMasterIdLst>
    <p:notesMasterId r:id="rId13"/>
  </p:notesMasterIdLst>
  <p:sldIdLst>
    <p:sldId id="259" r:id="rId3"/>
    <p:sldId id="334" r:id="rId4"/>
    <p:sldId id="261" r:id="rId5"/>
    <p:sldId id="335" r:id="rId6"/>
    <p:sldId id="263" r:id="rId7"/>
    <p:sldId id="336" r:id="rId8"/>
    <p:sldId id="337" r:id="rId9"/>
    <p:sldId id="338" r:id="rId10"/>
    <p:sldId id="257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2" d="100"/>
          <a:sy n="72" d="100"/>
        </p:scale>
        <p:origin x="37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8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2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66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78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8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55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97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0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27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55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7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83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9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85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3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4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1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8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9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35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9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80141-44F4-46F6-A076-02A6F2C416D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0DE18-CCF7-4AC9-93CF-40219A4A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8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671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695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2E493-822D-42D8-82FE-CD3F956C9A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Throwing the Children’s Bread to the Dogs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65807-AD80-45BB-9D55-4842328E1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74314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i="1" dirty="0"/>
              <a:t>Matthew 15:21-28</a:t>
            </a:r>
          </a:p>
          <a:p>
            <a:r>
              <a:rPr lang="en-US" sz="3200" b="1" i="1" dirty="0"/>
              <a:t>Mark 7:24-30</a:t>
            </a:r>
          </a:p>
        </p:txBody>
      </p:sp>
    </p:spTree>
    <p:extLst>
      <p:ext uri="{BB962C8B-B14F-4D97-AF65-F5344CB8AC3E}">
        <p14:creationId xmlns:p14="http://schemas.microsoft.com/office/powerpoint/2010/main" val="176435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9E24A-EE6D-41A9-BFD0-3CD17D82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A9D3D-7112-47DC-866D-9666B2D0C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Scribes and Pharisees from Jerusalem came to Jesus and criticized His disciples for transgressing the traditions of the elders and eating with unwashed hands (Matt. 15:1-2). </a:t>
            </a:r>
          </a:p>
          <a:p>
            <a:pPr lvl="0"/>
            <a:r>
              <a:rPr lang="en-US" b="1" dirty="0"/>
              <a:t>Jesus rebuked them for casting aside the commandments of God for their traditions </a:t>
            </a:r>
            <a:br>
              <a:rPr lang="en-US" b="1" dirty="0"/>
            </a:br>
            <a:r>
              <a:rPr lang="en-US" b="1" dirty="0"/>
              <a:t>(vs. 3-9). </a:t>
            </a:r>
          </a:p>
          <a:p>
            <a:pPr lvl="0"/>
            <a:r>
              <a:rPr lang="en-US" b="1" dirty="0"/>
              <a:t>Jesus addressed the subject of defilement </a:t>
            </a:r>
            <a:br>
              <a:rPr lang="en-US" b="1" dirty="0"/>
            </a:br>
            <a:r>
              <a:rPr lang="en-US" b="1" dirty="0"/>
              <a:t>(vs. 10-20). </a:t>
            </a:r>
          </a:p>
        </p:txBody>
      </p:sp>
    </p:spTree>
    <p:extLst>
      <p:ext uri="{BB962C8B-B14F-4D97-AF65-F5344CB8AC3E}">
        <p14:creationId xmlns:p14="http://schemas.microsoft.com/office/powerpoint/2010/main" val="68507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9E24A-EE6D-41A9-BFD0-3CD17D82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Location</a:t>
            </a:r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id="{BA893894-3770-439C-9F8C-AF1FBA3D1A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691"/>
          <a:stretch/>
        </p:blipFill>
        <p:spPr bwMode="auto">
          <a:xfrm>
            <a:off x="868461" y="1431235"/>
            <a:ext cx="7407077" cy="506163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09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9E24A-EE6D-41A9-BFD0-3CD17D82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A9D3D-7112-47DC-866D-9666B2D0C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She was in great need. She kept begging Jesus to help her. </a:t>
            </a:r>
          </a:p>
          <a:p>
            <a:endParaRPr lang="en-US" sz="800" b="1" dirty="0"/>
          </a:p>
          <a:p>
            <a:pPr lvl="0"/>
            <a:r>
              <a:rPr lang="en-US" b="1" dirty="0"/>
              <a:t>She was a Gentile. </a:t>
            </a:r>
          </a:p>
          <a:p>
            <a:pPr lvl="1"/>
            <a:r>
              <a:rPr lang="en-US" sz="2800" b="1" i="1" dirty="0"/>
              <a:t>“a Greek, a </a:t>
            </a:r>
            <a:r>
              <a:rPr lang="en-US" sz="2800" b="1" i="1" dirty="0" err="1"/>
              <a:t>Syro</a:t>
            </a:r>
            <a:r>
              <a:rPr lang="en-US" sz="2800" b="1" i="1" dirty="0"/>
              <a:t>-Phoenician” </a:t>
            </a:r>
            <a:r>
              <a:rPr lang="en-US" sz="2800" b="1" dirty="0"/>
              <a:t>(Mark 7:26) </a:t>
            </a:r>
          </a:p>
          <a:p>
            <a:pPr lvl="1"/>
            <a:r>
              <a:rPr lang="en-US" sz="2800" b="1" i="1" dirty="0"/>
              <a:t>“a woman of Canaan”</a:t>
            </a:r>
            <a:r>
              <a:rPr lang="en-US" sz="2800" b="1" dirty="0"/>
              <a:t> (Matt. 15:22) </a:t>
            </a:r>
          </a:p>
        </p:txBody>
      </p:sp>
    </p:spTree>
    <p:extLst>
      <p:ext uri="{BB962C8B-B14F-4D97-AF65-F5344CB8AC3E}">
        <p14:creationId xmlns:p14="http://schemas.microsoft.com/office/powerpoint/2010/main" val="90435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9E24A-EE6D-41A9-BFD0-3CD17D82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Lord’s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A9D3D-7112-47DC-866D-9666B2D0C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He ignored her (Matt. 15:23).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excluded her. </a:t>
            </a:r>
          </a:p>
          <a:p>
            <a:pPr lvl="1"/>
            <a:r>
              <a:rPr lang="en-US" sz="2800" b="1" i="1" dirty="0"/>
              <a:t>“I was not sent except to the lost sheep of the house of Israel” </a:t>
            </a:r>
            <a:r>
              <a:rPr lang="en-US" sz="2800" b="1" dirty="0"/>
              <a:t>(v. 24)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insulted her.</a:t>
            </a:r>
          </a:p>
          <a:p>
            <a:pPr lvl="1"/>
            <a:r>
              <a:rPr lang="en-US" sz="2800" b="1" i="1" dirty="0"/>
              <a:t>“It is not good to take the children’s bread and throw it to the little dogs.” </a:t>
            </a:r>
            <a:r>
              <a:rPr lang="en-US" sz="2800" b="1" dirty="0"/>
              <a:t> (v. 26) </a:t>
            </a:r>
          </a:p>
        </p:txBody>
      </p:sp>
    </p:spTree>
    <p:extLst>
      <p:ext uri="{BB962C8B-B14F-4D97-AF65-F5344CB8AC3E}">
        <p14:creationId xmlns:p14="http://schemas.microsoft.com/office/powerpoint/2010/main" val="191097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9E24A-EE6D-41A9-BFD0-3CD17D82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Woman’s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A9D3D-7112-47DC-866D-9666B2D0C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She knew who Jesus was.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She was willing to approach Jesus and beg for mercy.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She persisted through great challenges and insults.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She humbly accepted her place as a “dog.” </a:t>
            </a:r>
          </a:p>
          <a:p>
            <a:endParaRPr lang="en-US" sz="1050" b="1" dirty="0"/>
          </a:p>
          <a:p>
            <a:r>
              <a:rPr lang="en-US" sz="2800" b="1" dirty="0"/>
              <a:t>Her faith led her to Jesus. Now it was being tested, and it was passing the test! </a:t>
            </a:r>
          </a:p>
        </p:txBody>
      </p:sp>
    </p:spTree>
    <p:extLst>
      <p:ext uri="{BB962C8B-B14F-4D97-AF65-F5344CB8AC3E}">
        <p14:creationId xmlns:p14="http://schemas.microsoft.com/office/powerpoint/2010/main" val="60967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9E24A-EE6D-41A9-BFD0-3CD17D82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Twelve Disciples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A9D3D-7112-47DC-866D-9666B2D0C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Jesus was training these men to take the Gospel into all the world and preach it to every creature (Mark 16:15-16). </a:t>
            </a:r>
          </a:p>
          <a:p>
            <a:endParaRPr lang="en-US" sz="800" b="1" dirty="0"/>
          </a:p>
          <a:p>
            <a:r>
              <a:rPr lang="en-US" b="1" dirty="0"/>
              <a:t>To do this great work, these men would have to overcome a prejudice that had been a part of their culture for generations. </a:t>
            </a:r>
          </a:p>
          <a:p>
            <a:endParaRPr lang="en-US" sz="800" b="1" dirty="0"/>
          </a:p>
          <a:p>
            <a:pPr lvl="0"/>
            <a:r>
              <a:rPr lang="en-US" b="1" dirty="0"/>
              <a:t>In ignoring, excluding, and insulting this woman, Jesus demonstrated the true nature of this prejudice towards those considered “unclean.”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262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28919-6FBE-4A3B-B0A1-BBC7CC93E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2934"/>
            <a:ext cx="7886700" cy="1325563"/>
          </a:xfrm>
        </p:spPr>
        <p:txBody>
          <a:bodyPr/>
          <a:lstStyle/>
          <a:p>
            <a:pPr algn="ctr"/>
            <a:r>
              <a:rPr lang="en-US" b="1" i="1" dirty="0">
                <a:latin typeface="+mn-lt"/>
              </a:rPr>
              <a:t>Some lessons we need to learn.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A1785-6B86-4D31-BB7F-F0F272661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56" y="2226365"/>
            <a:ext cx="7561193" cy="3950598"/>
          </a:xfrm>
        </p:spPr>
        <p:txBody>
          <a:bodyPr>
            <a:normAutofit/>
          </a:bodyPr>
          <a:lstStyle/>
          <a:p>
            <a:r>
              <a:rPr lang="en-US" sz="3200" b="1" dirty="0"/>
              <a:t>The Power of Jesus</a:t>
            </a:r>
          </a:p>
          <a:p>
            <a:r>
              <a:rPr lang="en-US" sz="3200" b="1" dirty="0"/>
              <a:t>The Ugliness of Racial Prejudice</a:t>
            </a:r>
          </a:p>
          <a:p>
            <a:r>
              <a:rPr lang="en-US" sz="3200" b="1" dirty="0"/>
              <a:t>The Reward of Persistent Faith</a:t>
            </a:r>
          </a:p>
          <a:p>
            <a:r>
              <a:rPr lang="en-US" sz="3200" b="1" dirty="0"/>
              <a:t>The Need for Our Faith to Be Challenged</a:t>
            </a:r>
          </a:p>
        </p:txBody>
      </p:sp>
    </p:spTree>
    <p:extLst>
      <p:ext uri="{BB962C8B-B14F-4D97-AF65-F5344CB8AC3E}">
        <p14:creationId xmlns:p14="http://schemas.microsoft.com/office/powerpoint/2010/main" val="148235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325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Throwing the Children’s Bread to the Dogs</vt:lpstr>
      <vt:lpstr>The Context</vt:lpstr>
      <vt:lpstr>The Location</vt:lpstr>
      <vt:lpstr>The Woman</vt:lpstr>
      <vt:lpstr>The Lord’s Response</vt:lpstr>
      <vt:lpstr>The Woman’s Faith</vt:lpstr>
      <vt:lpstr>The Twelve Disciples</vt:lpstr>
      <vt:lpstr>Some lessons we need to learn.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</cp:revision>
  <dcterms:created xsi:type="dcterms:W3CDTF">2008-03-16T18:22:36Z</dcterms:created>
  <dcterms:modified xsi:type="dcterms:W3CDTF">2019-07-07T22:47:43Z</dcterms:modified>
</cp:coreProperties>
</file>