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58" r:id="rId3"/>
    <p:sldId id="256" r:id="rId4"/>
    <p:sldId id="257" r:id="rId5"/>
    <p:sldId id="264" r:id="rId6"/>
    <p:sldId id="263" r:id="rId7"/>
    <p:sldId id="262" r:id="rId8"/>
    <p:sldId id="261" r:id="rId9"/>
    <p:sldId id="260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6F052C-BFA5-498B-BE68-C5B3E3F34C7A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F2328-5954-4BBA-84CF-60CB4768D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69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EF80-4B32-4187-A0DB-891681F4D845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E5B4-B209-43E5-B959-10AFAE9DF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107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EF80-4B32-4187-A0DB-891681F4D845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E5B4-B209-43E5-B959-10AFAE9DF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781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EF80-4B32-4187-A0DB-891681F4D845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E5B4-B209-43E5-B959-10AFAE9DF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366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EF80-4B32-4187-A0DB-891681F4D845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E5B4-B209-43E5-B959-10AFAE9DF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0427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EF80-4B32-4187-A0DB-891681F4D845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E5B4-B209-43E5-B959-10AFAE9DF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750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EF80-4B32-4187-A0DB-891681F4D845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E5B4-B209-43E5-B959-10AFAE9DF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0821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EF80-4B32-4187-A0DB-891681F4D845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E5B4-B209-43E5-B959-10AFAE9DF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5508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EF80-4B32-4187-A0DB-891681F4D845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E5B4-B209-43E5-B959-10AFAE9DF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7866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EF80-4B32-4187-A0DB-891681F4D845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E5B4-B209-43E5-B959-10AFAE9DF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0612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EF80-4B32-4187-A0DB-891681F4D845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E5B4-B209-43E5-B959-10AFAE9DF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371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EF80-4B32-4187-A0DB-891681F4D845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E5B4-B209-43E5-B959-10AFAE9DF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59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EF80-4B32-4187-A0DB-891681F4D845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E5B4-B209-43E5-B959-10AFAE9DF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1153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EF80-4B32-4187-A0DB-891681F4D845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E5B4-B209-43E5-B959-10AFAE9DF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237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EF80-4B32-4187-A0DB-891681F4D845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E5B4-B209-43E5-B959-10AFAE9DF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0786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EF80-4B32-4187-A0DB-891681F4D845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E5B4-B209-43E5-B959-10AFAE9DF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279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EF80-4B32-4187-A0DB-891681F4D845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E5B4-B209-43E5-B959-10AFAE9DF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4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EF80-4B32-4187-A0DB-891681F4D845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E5B4-B209-43E5-B959-10AFAE9DF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13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EF80-4B32-4187-A0DB-891681F4D845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E5B4-B209-43E5-B959-10AFAE9DF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47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EF80-4B32-4187-A0DB-891681F4D845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E5B4-B209-43E5-B959-10AFAE9DF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387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EF80-4B32-4187-A0DB-891681F4D845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E5B4-B209-43E5-B959-10AFAE9DF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756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EF80-4B32-4187-A0DB-891681F4D845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E5B4-B209-43E5-B959-10AFAE9DF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419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EF80-4B32-4187-A0DB-891681F4D845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E5B4-B209-43E5-B959-10AFAE9DF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04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0EF80-4B32-4187-A0DB-891681F4D845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5E5B4-B209-43E5-B959-10AFAE9DF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233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0EF80-4B32-4187-A0DB-891681F4D845}" type="datetimeFigureOut">
              <a:rPr lang="en-US" smtClean="0"/>
              <a:t>5/26/2019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5E5B4-B209-43E5-B959-10AFAE9DF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9583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2309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>
            <a:extLst>
              <a:ext uri="{FF2B5EF4-FFF2-40B4-BE49-F238E27FC236}">
                <a16:creationId xmlns:a16="http://schemas.microsoft.com/office/drawing/2014/main" id="{F2CB09DF-22BE-4465-B136-6F5CFA5FC3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2588"/>
            <a:ext cx="9144000" cy="609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E704650-5E98-43DB-842F-D91EC3843204}"/>
              </a:ext>
            </a:extLst>
          </p:cNvPr>
          <p:cNvSpPr/>
          <p:nvPr/>
        </p:nvSpPr>
        <p:spPr>
          <a:xfrm>
            <a:off x="384313" y="834887"/>
            <a:ext cx="3631096" cy="44229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6AB932-6C48-4807-B06E-D2B4003C64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2"/>
            <a:ext cx="3130826" cy="2840037"/>
          </a:xfrm>
        </p:spPr>
        <p:txBody>
          <a:bodyPr>
            <a:normAutofit/>
          </a:bodyPr>
          <a:lstStyle/>
          <a:p>
            <a:r>
              <a:rPr lang="en-US" b="1" i="1" dirty="0">
                <a:latin typeface="+mn-lt"/>
              </a:rPr>
              <a:t>Running From God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6AA75E-F64D-48F5-8799-7C6FD7F6F9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4302882"/>
            <a:ext cx="3130826" cy="838961"/>
          </a:xfrm>
        </p:spPr>
        <p:txBody>
          <a:bodyPr>
            <a:normAutofit/>
          </a:bodyPr>
          <a:lstStyle/>
          <a:p>
            <a:r>
              <a:rPr lang="en-US" sz="2800" b="1" dirty="0"/>
              <a:t>Psalm 139:7-12</a:t>
            </a:r>
          </a:p>
        </p:txBody>
      </p:sp>
    </p:spTree>
    <p:extLst>
      <p:ext uri="{BB962C8B-B14F-4D97-AF65-F5344CB8AC3E}">
        <p14:creationId xmlns:p14="http://schemas.microsoft.com/office/powerpoint/2010/main" val="2429611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id="{15FC1657-C6E1-4C35-9888-6C0064DCE7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75" r="18379"/>
          <a:stretch/>
        </p:blipFill>
        <p:spPr bwMode="auto">
          <a:xfrm flipH="1">
            <a:off x="7131500" y="4306956"/>
            <a:ext cx="1680330" cy="2255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E0E21F-B896-413A-B38C-C15C7A6C4DC9}"/>
              </a:ext>
            </a:extLst>
          </p:cNvPr>
          <p:cNvSpPr txBox="1"/>
          <p:nvPr/>
        </p:nvSpPr>
        <p:spPr>
          <a:xfrm>
            <a:off x="2160103" y="6067334"/>
            <a:ext cx="5916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Reasons people try to run from God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2DC1D86-0C43-48F2-9018-62816912E59B}"/>
              </a:ext>
            </a:extLst>
          </p:cNvPr>
          <p:cNvCxnSpPr>
            <a:cxnSpLocks/>
          </p:cNvCxnSpPr>
          <p:nvPr/>
        </p:nvCxnSpPr>
        <p:spPr>
          <a:xfrm flipH="1">
            <a:off x="106018" y="6568757"/>
            <a:ext cx="89187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7379755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C56F9-C4B6-4637-82BF-A299DA78E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1. The Shame of Their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4B3E2-7422-4F32-A1CD-0C2BCC0AA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408984"/>
          </a:xfrm>
        </p:spPr>
        <p:txBody>
          <a:bodyPr/>
          <a:lstStyle/>
          <a:p>
            <a:r>
              <a:rPr lang="en-US" b="1" dirty="0"/>
              <a:t>Genesis 3:7-10</a:t>
            </a:r>
          </a:p>
          <a:p>
            <a:r>
              <a:rPr lang="en-US" b="1" dirty="0"/>
              <a:t>John 3:19-21</a:t>
            </a:r>
          </a:p>
          <a:p>
            <a:r>
              <a:rPr lang="en-US" b="1" dirty="0"/>
              <a:t>Shame should keep us from sinning - Ps. 119:5-6</a:t>
            </a:r>
          </a:p>
          <a:p>
            <a:r>
              <a:rPr lang="en-US" b="1" dirty="0"/>
              <a:t>Shame should bring us back to God, not drive us away from God.</a:t>
            </a:r>
          </a:p>
          <a:p>
            <a:pPr lvl="1"/>
            <a:r>
              <a:rPr lang="en-US" sz="2800" b="1" dirty="0"/>
              <a:t>2 Cor. 7:9-10; 2 Thess. 3:14</a:t>
            </a:r>
          </a:p>
        </p:txBody>
      </p:sp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id="{15FC1657-C6E1-4C35-9888-6C0064DCE7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75" r="18379"/>
          <a:stretch/>
        </p:blipFill>
        <p:spPr bwMode="auto">
          <a:xfrm flipH="1">
            <a:off x="7131500" y="4306956"/>
            <a:ext cx="1680330" cy="2255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E0E21F-B896-413A-B38C-C15C7A6C4DC9}"/>
              </a:ext>
            </a:extLst>
          </p:cNvPr>
          <p:cNvSpPr txBox="1"/>
          <p:nvPr/>
        </p:nvSpPr>
        <p:spPr>
          <a:xfrm>
            <a:off x="2160103" y="6067334"/>
            <a:ext cx="5916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Reasons people try to run from God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2DC1D86-0C43-48F2-9018-62816912E59B}"/>
              </a:ext>
            </a:extLst>
          </p:cNvPr>
          <p:cNvCxnSpPr>
            <a:cxnSpLocks/>
          </p:cNvCxnSpPr>
          <p:nvPr/>
        </p:nvCxnSpPr>
        <p:spPr>
          <a:xfrm flipH="1">
            <a:off x="106018" y="6568757"/>
            <a:ext cx="89187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543396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C56F9-C4B6-4637-82BF-A299DA78E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2. The Terror of Judgment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4B3E2-7422-4F32-A1CD-0C2BCC0AA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408984"/>
          </a:xfrm>
        </p:spPr>
        <p:txBody>
          <a:bodyPr>
            <a:normAutofit/>
          </a:bodyPr>
          <a:lstStyle/>
          <a:p>
            <a:r>
              <a:rPr lang="en-US" b="1" dirty="0"/>
              <a:t>Genesis 3:10</a:t>
            </a:r>
          </a:p>
          <a:p>
            <a:r>
              <a:rPr lang="en-US" b="1" dirty="0"/>
              <a:t>Those who are not saved are God’s enemies and will receive certain judgment.</a:t>
            </a:r>
          </a:p>
          <a:p>
            <a:pPr lvl="1"/>
            <a:r>
              <a:rPr lang="en-US" sz="2800" b="1" dirty="0"/>
              <a:t>Rom. 5:10; Heb. 10:26-31</a:t>
            </a:r>
          </a:p>
          <a:p>
            <a:r>
              <a:rPr lang="en-US" b="1" dirty="0"/>
              <a:t>God’s judgment cannot be escaped - Amos 9:1-4</a:t>
            </a:r>
          </a:p>
        </p:txBody>
      </p:sp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id="{15FC1657-C6E1-4C35-9888-6C0064DCE7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75" r="18379"/>
          <a:stretch/>
        </p:blipFill>
        <p:spPr bwMode="auto">
          <a:xfrm flipH="1">
            <a:off x="7131500" y="4306956"/>
            <a:ext cx="1680330" cy="2255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E0E21F-B896-413A-B38C-C15C7A6C4DC9}"/>
              </a:ext>
            </a:extLst>
          </p:cNvPr>
          <p:cNvSpPr txBox="1"/>
          <p:nvPr/>
        </p:nvSpPr>
        <p:spPr>
          <a:xfrm>
            <a:off x="2160103" y="6067334"/>
            <a:ext cx="5916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Reasons people try to run from God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2DC1D86-0C43-48F2-9018-62816912E59B}"/>
              </a:ext>
            </a:extLst>
          </p:cNvPr>
          <p:cNvCxnSpPr>
            <a:cxnSpLocks/>
          </p:cNvCxnSpPr>
          <p:nvPr/>
        </p:nvCxnSpPr>
        <p:spPr>
          <a:xfrm flipH="1">
            <a:off x="106018" y="6568757"/>
            <a:ext cx="89187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630602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C56F9-C4B6-4637-82BF-A299DA78E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3. Undesirable Duties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4B3E2-7422-4F32-A1CD-0C2BCC0AA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408984"/>
          </a:xfrm>
        </p:spPr>
        <p:txBody>
          <a:bodyPr/>
          <a:lstStyle/>
          <a:p>
            <a:r>
              <a:rPr lang="en-US" b="1" dirty="0"/>
              <a:t>Jonah 1:2-3</a:t>
            </a:r>
          </a:p>
          <a:p>
            <a:endParaRPr lang="en-US" sz="800" b="1" dirty="0"/>
          </a:p>
          <a:p>
            <a:r>
              <a:rPr lang="en-US" b="1" dirty="0"/>
              <a:t>We are not free to pick and choose which responsibilities we want - Luke 9:23-24</a:t>
            </a:r>
          </a:p>
          <a:p>
            <a:r>
              <a:rPr lang="en-US" b="1" dirty="0"/>
              <a:t>Running from our responsibilities only makes things worse - Luke 9:62</a:t>
            </a:r>
            <a:endParaRPr lang="en-US" sz="2800" b="1" dirty="0"/>
          </a:p>
        </p:txBody>
      </p:sp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id="{15FC1657-C6E1-4C35-9888-6C0064DCE7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75" r="18379"/>
          <a:stretch/>
        </p:blipFill>
        <p:spPr bwMode="auto">
          <a:xfrm flipH="1">
            <a:off x="7131500" y="4306956"/>
            <a:ext cx="1680330" cy="2255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E0E21F-B896-413A-B38C-C15C7A6C4DC9}"/>
              </a:ext>
            </a:extLst>
          </p:cNvPr>
          <p:cNvSpPr txBox="1"/>
          <p:nvPr/>
        </p:nvSpPr>
        <p:spPr>
          <a:xfrm>
            <a:off x="2160103" y="6067334"/>
            <a:ext cx="5916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Reasons people try to run from God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2DC1D86-0C43-48F2-9018-62816912E59B}"/>
              </a:ext>
            </a:extLst>
          </p:cNvPr>
          <p:cNvCxnSpPr>
            <a:cxnSpLocks/>
          </p:cNvCxnSpPr>
          <p:nvPr/>
        </p:nvCxnSpPr>
        <p:spPr>
          <a:xfrm flipH="1">
            <a:off x="106018" y="6568757"/>
            <a:ext cx="89187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984591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C56F9-C4B6-4637-82BF-A299DA78E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4. The Pleasures of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4B3E2-7422-4F32-A1CD-0C2BCC0AA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408984"/>
          </a:xfrm>
        </p:spPr>
        <p:txBody>
          <a:bodyPr/>
          <a:lstStyle/>
          <a:p>
            <a:r>
              <a:rPr lang="en-US" b="1" dirty="0"/>
              <a:t>2 Timothy 4:10</a:t>
            </a:r>
          </a:p>
          <a:p>
            <a:endParaRPr lang="en-US" sz="800" b="1" dirty="0"/>
          </a:p>
          <a:p>
            <a:r>
              <a:rPr lang="en-US" b="1" dirty="0"/>
              <a:t>We cannot serve two masters - Matt. 6:24</a:t>
            </a:r>
          </a:p>
          <a:p>
            <a:r>
              <a:rPr lang="en-US" b="1" dirty="0"/>
              <a:t>The world is the wrong choice - 1 John 2:15-17</a:t>
            </a:r>
            <a:endParaRPr lang="en-US" sz="2800" b="1" dirty="0"/>
          </a:p>
        </p:txBody>
      </p:sp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id="{15FC1657-C6E1-4C35-9888-6C0064DCE7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75" r="18379"/>
          <a:stretch/>
        </p:blipFill>
        <p:spPr bwMode="auto">
          <a:xfrm flipH="1">
            <a:off x="7131500" y="4306956"/>
            <a:ext cx="1680330" cy="2255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E0E21F-B896-413A-B38C-C15C7A6C4DC9}"/>
              </a:ext>
            </a:extLst>
          </p:cNvPr>
          <p:cNvSpPr txBox="1"/>
          <p:nvPr/>
        </p:nvSpPr>
        <p:spPr>
          <a:xfrm>
            <a:off x="2160103" y="6067334"/>
            <a:ext cx="5916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Reasons people try to run from God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2DC1D86-0C43-48F2-9018-62816912E59B}"/>
              </a:ext>
            </a:extLst>
          </p:cNvPr>
          <p:cNvCxnSpPr>
            <a:cxnSpLocks/>
          </p:cNvCxnSpPr>
          <p:nvPr/>
        </p:nvCxnSpPr>
        <p:spPr>
          <a:xfrm flipH="1">
            <a:off x="106018" y="6568757"/>
            <a:ext cx="89187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361075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A12CD6F-4EB2-4815-8251-95323E25DE23}"/>
              </a:ext>
            </a:extLst>
          </p:cNvPr>
          <p:cNvSpPr/>
          <p:nvPr/>
        </p:nvSpPr>
        <p:spPr>
          <a:xfrm>
            <a:off x="848139" y="4439480"/>
            <a:ext cx="7667211" cy="192086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3C56F9-C4B6-4637-82BF-A299DA78E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Are you trying to run from God?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4B3E2-7422-4F32-A1CD-0C2BCC0AA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3836"/>
            <a:ext cx="7886700" cy="2686797"/>
          </a:xfrm>
        </p:spPr>
        <p:txBody>
          <a:bodyPr>
            <a:normAutofit/>
          </a:bodyPr>
          <a:lstStyle/>
          <a:p>
            <a:r>
              <a:rPr lang="en-US" b="1" dirty="0"/>
              <a:t>Ashamed of your sin?</a:t>
            </a:r>
          </a:p>
          <a:p>
            <a:r>
              <a:rPr lang="en-US" b="1" dirty="0"/>
              <a:t>Afraid of God’s judgment?</a:t>
            </a:r>
          </a:p>
          <a:p>
            <a:r>
              <a:rPr lang="en-US" b="1" dirty="0"/>
              <a:t>Unsatisfied with God’s requirements? </a:t>
            </a:r>
          </a:p>
          <a:p>
            <a:r>
              <a:rPr lang="en-US" b="1" dirty="0"/>
              <a:t>Preferring the pleasure of sin? </a:t>
            </a:r>
          </a:p>
          <a:p>
            <a:r>
              <a:rPr lang="en-US" sz="2800" b="1" dirty="0"/>
              <a:t>????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E0E21F-B896-413A-B38C-C15C7A6C4DC9}"/>
              </a:ext>
            </a:extLst>
          </p:cNvPr>
          <p:cNvSpPr txBox="1"/>
          <p:nvPr/>
        </p:nvSpPr>
        <p:spPr>
          <a:xfrm>
            <a:off x="1105730" y="4611852"/>
            <a:ext cx="70178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The Prodigal Son came to his senses and returned to his father’s house (Luke 15:11-24).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No one can successfully run away from God, but you can run to Him!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2DC1D86-0C43-48F2-9018-62816912E59B}"/>
              </a:ext>
            </a:extLst>
          </p:cNvPr>
          <p:cNvCxnSpPr>
            <a:cxnSpLocks/>
          </p:cNvCxnSpPr>
          <p:nvPr/>
        </p:nvCxnSpPr>
        <p:spPr>
          <a:xfrm flipH="1">
            <a:off x="106018" y="6568757"/>
            <a:ext cx="89187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4970306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6721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245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1_Office Theme</vt:lpstr>
      <vt:lpstr>PowerPoint Presentation</vt:lpstr>
      <vt:lpstr>Running From God</vt:lpstr>
      <vt:lpstr>PowerPoint Presentation</vt:lpstr>
      <vt:lpstr>1. The Shame of Their Sin</vt:lpstr>
      <vt:lpstr>2. The Terror of Judgment</vt:lpstr>
      <vt:lpstr>3. Undesirable Duties</vt:lpstr>
      <vt:lpstr>4. The Pleasures of Sin</vt:lpstr>
      <vt:lpstr>Are you trying to run from God?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Running From God</dc:title>
  <dc:creator>Heath Rogers</dc:creator>
  <cp:lastModifiedBy>Michael Hepner</cp:lastModifiedBy>
  <cp:revision>8</cp:revision>
  <dcterms:created xsi:type="dcterms:W3CDTF">2019-05-23T20:20:42Z</dcterms:created>
  <dcterms:modified xsi:type="dcterms:W3CDTF">2019-05-26T18:47:12Z</dcterms:modified>
</cp:coreProperties>
</file>