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58" r:id="rId3"/>
    <p:sldId id="260" r:id="rId4"/>
    <p:sldId id="256" r:id="rId5"/>
    <p:sldId id="257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4999F-7C6D-491F-9DB4-32D0A838E07C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06B4B-A26D-4850-BDE0-B7FE7B388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45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8C9A-877C-42C0-866B-E17550CBBF60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A164-2FF6-4EC3-8BD4-A29648314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02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8C9A-877C-42C0-866B-E17550CBBF60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A164-2FF6-4EC3-8BD4-A29648314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2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8C9A-877C-42C0-866B-E17550CBBF60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A164-2FF6-4EC3-8BD4-A29648314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68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8C9A-877C-42C0-866B-E17550CBBF60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A164-2FF6-4EC3-8BD4-A29648314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25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8C9A-877C-42C0-866B-E17550CBBF60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A164-2FF6-4EC3-8BD4-A29648314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96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8C9A-877C-42C0-866B-E17550CBBF60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A164-2FF6-4EC3-8BD4-A29648314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96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8C9A-877C-42C0-866B-E17550CBBF60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A164-2FF6-4EC3-8BD4-A29648314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36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8C9A-877C-42C0-866B-E17550CBBF60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A164-2FF6-4EC3-8BD4-A29648314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24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8C9A-877C-42C0-866B-E17550CBBF60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A164-2FF6-4EC3-8BD4-A29648314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03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8C9A-877C-42C0-866B-E17550CBBF60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A164-2FF6-4EC3-8BD4-A29648314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32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8C9A-877C-42C0-866B-E17550CBBF60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A164-2FF6-4EC3-8BD4-A29648314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1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8C9A-877C-42C0-866B-E17550CBBF60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A164-2FF6-4EC3-8BD4-A29648314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73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8C9A-877C-42C0-866B-E17550CBBF60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A164-2FF6-4EC3-8BD4-A29648314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42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8C9A-877C-42C0-866B-E17550CBBF60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A164-2FF6-4EC3-8BD4-A29648314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81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8C9A-877C-42C0-866B-E17550CBBF60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A164-2FF6-4EC3-8BD4-A29648314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92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8C9A-877C-42C0-866B-E17550CBBF60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A164-2FF6-4EC3-8BD4-A29648314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8C9A-877C-42C0-866B-E17550CBBF60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A164-2FF6-4EC3-8BD4-A29648314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01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8C9A-877C-42C0-866B-E17550CBBF60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A164-2FF6-4EC3-8BD4-A29648314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6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8C9A-877C-42C0-866B-E17550CBBF60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A164-2FF6-4EC3-8BD4-A29648314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8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8C9A-877C-42C0-866B-E17550CBBF60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A164-2FF6-4EC3-8BD4-A29648314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66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8C9A-877C-42C0-866B-E17550CBBF60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A164-2FF6-4EC3-8BD4-A29648314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68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8C9A-877C-42C0-866B-E17550CBBF60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A164-2FF6-4EC3-8BD4-A29648314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3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D8C9A-877C-42C0-866B-E17550CBBF60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0A164-2FF6-4EC3-8BD4-A29648314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8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D8C9A-877C-42C0-866B-E17550CBBF60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0A164-2FF6-4EC3-8BD4-A29648314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222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828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3CB4E-3B7C-4390-9163-E34CE244D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Was Phoebe a Deaconess?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CB6D-1DB1-4279-A552-EF99D73B5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/>
              <a:t>diakonos</a:t>
            </a:r>
            <a:endParaRPr lang="en-US" b="1" i="1" dirty="0"/>
          </a:p>
          <a:p>
            <a:r>
              <a:rPr lang="en-US" b="1" dirty="0"/>
              <a:t>translated “deacon” in Phil. 1:1; 1 Tim. 3:8, 12 </a:t>
            </a:r>
          </a:p>
          <a:p>
            <a:endParaRPr lang="en-US" b="1" dirty="0"/>
          </a:p>
          <a:p>
            <a:r>
              <a:rPr lang="en-US" b="1" dirty="0"/>
              <a:t>“an attendant, a waiter” </a:t>
            </a:r>
            <a:r>
              <a:rPr lang="en-US" sz="2400" b="1" dirty="0"/>
              <a:t>(Strong’s)</a:t>
            </a:r>
          </a:p>
          <a:p>
            <a:r>
              <a:rPr lang="en-US" b="1" dirty="0"/>
              <a:t>“one who executes the commands of another, especially of a master; a sergeant, attendant, minister” </a:t>
            </a:r>
            <a:r>
              <a:rPr lang="en-US" sz="2400" b="1" dirty="0"/>
              <a:t>(Thayer’s)</a:t>
            </a:r>
          </a:p>
          <a:p>
            <a:r>
              <a:rPr lang="en-US" b="1" dirty="0"/>
              <a:t>“primarily denotes a servant” </a:t>
            </a:r>
            <a:r>
              <a:rPr lang="en-US" sz="2400" b="1" dirty="0"/>
              <a:t>(Vine’s)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728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3CB4E-3B7C-4390-9163-E34CE244D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Was Phoebe a Deaconess?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CB6D-1DB1-4279-A552-EF99D73B5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Deacons are men (1 Tim. 3:8-13)</a:t>
            </a:r>
          </a:p>
          <a:p>
            <a:r>
              <a:rPr lang="en-US" b="1" dirty="0"/>
              <a:t>There are no qualifications for deaconesses in the Bible, only deacons. </a:t>
            </a:r>
          </a:p>
          <a:p>
            <a:r>
              <a:rPr lang="en-US" b="1" dirty="0"/>
              <a:t>Paul does not address deaconesses in Phil. 1:1. </a:t>
            </a:r>
          </a:p>
          <a:p>
            <a:r>
              <a:rPr lang="en-US" b="1" dirty="0"/>
              <a:t>Seven men were chosen to serve the church in Jerusalem (Acts 6:3), not women.  </a:t>
            </a:r>
          </a:p>
        </p:txBody>
      </p:sp>
    </p:spTree>
    <p:extLst>
      <p:ext uri="{BB962C8B-B14F-4D97-AF65-F5344CB8AC3E}">
        <p14:creationId xmlns:p14="http://schemas.microsoft.com/office/powerpoint/2010/main" val="193966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3E1E3-ECA8-4785-BBE9-580D44D76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What Can A Woman Do?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7B27D-E4A6-4ACE-80FB-7217AFD46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She can serve the church and individuals.</a:t>
            </a:r>
          </a:p>
          <a:p>
            <a:pPr lvl="1"/>
            <a:r>
              <a:rPr lang="en-US" b="1" dirty="0"/>
              <a:t>Matt. 20:25-28; Acts 9:39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She can teach. </a:t>
            </a:r>
          </a:p>
          <a:p>
            <a:pPr lvl="1"/>
            <a:r>
              <a:rPr lang="en-US" b="1" dirty="0"/>
              <a:t>Titus 2:3-5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She can be a godly wife and mother. </a:t>
            </a:r>
          </a:p>
          <a:p>
            <a:pPr lvl="1"/>
            <a:r>
              <a:rPr lang="en-US" b="1" dirty="0"/>
              <a:t>1 Tim. 3:11; 2 Tim. 1:5</a:t>
            </a:r>
          </a:p>
        </p:txBody>
      </p:sp>
    </p:spTree>
    <p:extLst>
      <p:ext uri="{BB962C8B-B14F-4D97-AF65-F5344CB8AC3E}">
        <p14:creationId xmlns:p14="http://schemas.microsoft.com/office/powerpoint/2010/main" val="1006532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29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suit standing in front of a door&#10;&#10;Description automatically generated">
            <a:extLst>
              <a:ext uri="{FF2B5EF4-FFF2-40B4-BE49-F238E27FC236}">
                <a16:creationId xmlns:a16="http://schemas.microsoft.com/office/drawing/2014/main" id="{91EEE0DB-CA02-477E-9D30-1FC47B4796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7" b="29276"/>
          <a:stretch/>
        </p:blipFill>
        <p:spPr>
          <a:xfrm>
            <a:off x="3757184" y="1921565"/>
            <a:ext cx="4937072" cy="38033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2" name="Picture 4" descr="https://www.taylorsvillerdchurchofchrist.com/media/uploads/images/content/TRCCOpeningheaderC2%20copy%201.jpg">
            <a:extLst>
              <a:ext uri="{FF2B5EF4-FFF2-40B4-BE49-F238E27FC236}">
                <a16:creationId xmlns:a16="http://schemas.microsoft.com/office/drawing/2014/main" id="{BECE2158-9EE9-4BF5-AD52-FFA3767F02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6"/>
          <a:stretch/>
        </p:blipFill>
        <p:spPr bwMode="auto">
          <a:xfrm>
            <a:off x="808381" y="625337"/>
            <a:ext cx="3005138" cy="24003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39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ible woman">
            <a:extLst>
              <a:ext uri="{FF2B5EF4-FFF2-40B4-BE49-F238E27FC236}">
                <a16:creationId xmlns:a16="http://schemas.microsoft.com/office/drawing/2014/main" id="{A732BC1F-B019-44C3-BEA0-FCF1CD4FF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B69D18-705F-4FE5-B086-661FAC41A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784" y="1056103"/>
            <a:ext cx="4031974" cy="3089276"/>
          </a:xfrm>
        </p:spPr>
        <p:txBody>
          <a:bodyPr>
            <a:normAutofit/>
          </a:bodyPr>
          <a:lstStyle/>
          <a:p>
            <a:pPr algn="l"/>
            <a:r>
              <a:rPr lang="en-US" sz="6600" b="1" dirty="0"/>
              <a:t>Phoebe</a:t>
            </a:r>
            <a:br>
              <a:rPr lang="en-US" sz="900" dirty="0"/>
            </a:br>
            <a:br>
              <a:rPr lang="en-US" sz="900" dirty="0"/>
            </a:br>
            <a:r>
              <a:rPr lang="en-US" sz="5400" b="1" dirty="0"/>
              <a:t>A Servant of the Church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B53812-3989-484A-B93B-6FA2DA678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784" y="4373217"/>
            <a:ext cx="3515138" cy="1494184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Romans 16:1-2</a:t>
            </a:r>
          </a:p>
        </p:txBody>
      </p:sp>
    </p:spTree>
    <p:extLst>
      <p:ext uri="{BB962C8B-B14F-4D97-AF65-F5344CB8AC3E}">
        <p14:creationId xmlns:p14="http://schemas.microsoft.com/office/powerpoint/2010/main" val="368989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4457C-3259-4487-A5F3-88E9A6BA4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What do we know about Phoebe?</a:t>
            </a:r>
            <a:br>
              <a:rPr lang="en-US" b="1" dirty="0">
                <a:latin typeface="+mn-lt"/>
              </a:rPr>
            </a:br>
            <a:r>
              <a:rPr lang="en-US" sz="4000" b="1" dirty="0">
                <a:latin typeface="+mn-lt"/>
              </a:rPr>
              <a:t>Romans 16:1-2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3914C-F3DC-423F-A648-89709DCA7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1565"/>
            <a:ext cx="7886700" cy="4255398"/>
          </a:xfrm>
        </p:spPr>
        <p:txBody>
          <a:bodyPr/>
          <a:lstStyle/>
          <a:p>
            <a:r>
              <a:rPr lang="en-US" b="1" dirty="0"/>
              <a:t>She was a </a:t>
            </a:r>
            <a:r>
              <a:rPr lang="en-US" b="1" i="1" dirty="0"/>
              <a:t>sister</a:t>
            </a:r>
            <a:r>
              <a:rPr lang="en-US" b="1" dirty="0"/>
              <a:t> in Christ; a Christian. </a:t>
            </a:r>
          </a:p>
          <a:p>
            <a:r>
              <a:rPr lang="en-US" b="1" dirty="0"/>
              <a:t>She was a </a:t>
            </a:r>
            <a:r>
              <a:rPr lang="en-US" b="1" i="1" dirty="0"/>
              <a:t>servant</a:t>
            </a:r>
            <a:r>
              <a:rPr lang="en-US" b="1" dirty="0"/>
              <a:t> of the church in </a:t>
            </a:r>
            <a:r>
              <a:rPr lang="en-US" b="1" dirty="0" err="1"/>
              <a:t>Cenchrea</a:t>
            </a:r>
            <a:r>
              <a:rPr lang="en-US" b="1" dirty="0"/>
              <a:t>. </a:t>
            </a:r>
          </a:p>
          <a:p>
            <a:r>
              <a:rPr lang="en-US" b="1" dirty="0"/>
              <a:t>She had </a:t>
            </a:r>
            <a:r>
              <a:rPr lang="en-US" b="1" i="1" dirty="0"/>
              <a:t>helped</a:t>
            </a:r>
            <a:r>
              <a:rPr lang="en-US" b="1" dirty="0"/>
              <a:t> many, including Paul. </a:t>
            </a:r>
          </a:p>
          <a:p>
            <a:endParaRPr lang="en-US" b="1" dirty="0"/>
          </a:p>
          <a:p>
            <a:r>
              <a:rPr lang="en-US" b="1" dirty="0"/>
              <a:t>This is ALL we are told about Phoebe. </a:t>
            </a:r>
          </a:p>
        </p:txBody>
      </p:sp>
    </p:spTree>
    <p:extLst>
      <p:ext uri="{BB962C8B-B14F-4D97-AF65-F5344CB8AC3E}">
        <p14:creationId xmlns:p14="http://schemas.microsoft.com/office/powerpoint/2010/main" val="2158977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D508C-49CB-4DC2-993D-57C6A1EB0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Role of Women in the Church</a:t>
            </a:r>
          </a:p>
        </p:txBody>
      </p:sp>
    </p:spTree>
    <p:extLst>
      <p:ext uri="{BB962C8B-B14F-4D97-AF65-F5344CB8AC3E}">
        <p14:creationId xmlns:p14="http://schemas.microsoft.com/office/powerpoint/2010/main" val="105310589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BE65498-A657-4CFE-B2E3-52079B3A3083}"/>
              </a:ext>
            </a:extLst>
          </p:cNvPr>
          <p:cNvSpPr/>
          <p:nvPr/>
        </p:nvSpPr>
        <p:spPr>
          <a:xfrm>
            <a:off x="5287615" y="2266122"/>
            <a:ext cx="2544418" cy="3871085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D508C-49CB-4DC2-993D-57C6A1EB0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Role of Women in 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FD4C7-1E2E-49A7-8272-B301B230B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943350" cy="4351338"/>
          </a:xfrm>
        </p:spPr>
        <p:txBody>
          <a:bodyPr/>
          <a:lstStyle/>
          <a:p>
            <a:r>
              <a:rPr lang="en-US" b="1" dirty="0"/>
              <a:t>When it comes to leadership and exercising authority in the church, God has placed the man over the woman. </a:t>
            </a:r>
          </a:p>
          <a:p>
            <a:r>
              <a:rPr lang="en-US" b="1" dirty="0"/>
              <a:t>1 Corinthians 11:3</a:t>
            </a:r>
          </a:p>
          <a:p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9328CE-BC35-43FC-A018-304A67D4B9C7}"/>
              </a:ext>
            </a:extLst>
          </p:cNvPr>
          <p:cNvSpPr txBox="1"/>
          <p:nvPr/>
        </p:nvSpPr>
        <p:spPr>
          <a:xfrm>
            <a:off x="5596145" y="2620261"/>
            <a:ext cx="19443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God</a:t>
            </a:r>
          </a:p>
          <a:p>
            <a:pPr algn="ctr"/>
            <a:r>
              <a:rPr lang="en-US" sz="2800" b="1" dirty="0">
                <a:sym typeface="Wingdings" panose="05000000000000000000" pitchFamily="2" charset="2"/>
              </a:rPr>
              <a:t></a:t>
            </a:r>
            <a:endParaRPr lang="en-US" sz="2800" b="1" dirty="0"/>
          </a:p>
          <a:p>
            <a:pPr algn="ctr"/>
            <a:r>
              <a:rPr lang="en-US" sz="2800" b="1" dirty="0"/>
              <a:t>Christ</a:t>
            </a:r>
          </a:p>
          <a:p>
            <a:pPr algn="ctr"/>
            <a:r>
              <a:rPr lang="en-US" sz="2800" b="1" dirty="0">
                <a:sym typeface="Wingdings" panose="05000000000000000000" pitchFamily="2" charset="2"/>
              </a:rPr>
              <a:t></a:t>
            </a:r>
            <a:endParaRPr lang="en-US" sz="2800" b="1" dirty="0"/>
          </a:p>
          <a:p>
            <a:pPr algn="ctr"/>
            <a:r>
              <a:rPr lang="en-US" sz="2800" b="1" dirty="0"/>
              <a:t>man</a:t>
            </a:r>
          </a:p>
          <a:p>
            <a:pPr algn="ctr"/>
            <a:r>
              <a:rPr lang="en-US" sz="2800" b="1" dirty="0">
                <a:sym typeface="Wingdings" panose="05000000000000000000" pitchFamily="2" charset="2"/>
              </a:rPr>
              <a:t></a:t>
            </a:r>
            <a:endParaRPr lang="en-US" sz="2800" b="1" dirty="0"/>
          </a:p>
          <a:p>
            <a:pPr algn="ctr"/>
            <a:r>
              <a:rPr lang="en-US" sz="2800" b="1" dirty="0"/>
              <a:t>woman</a:t>
            </a:r>
          </a:p>
        </p:txBody>
      </p:sp>
    </p:spTree>
    <p:extLst>
      <p:ext uri="{BB962C8B-B14F-4D97-AF65-F5344CB8AC3E}">
        <p14:creationId xmlns:p14="http://schemas.microsoft.com/office/powerpoint/2010/main" val="75386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D508C-49CB-4DC2-993D-57C6A1EB0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Role of Women in 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FD4C7-1E2E-49A7-8272-B301B230B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1 Timothy 2:8-15</a:t>
            </a:r>
          </a:p>
          <a:p>
            <a:pPr marL="0" indent="0" algn="ctr">
              <a:buNone/>
            </a:pPr>
            <a:r>
              <a:rPr lang="en-US" b="1" dirty="0"/>
              <a:t>A woman is to be in submission; not allowed to teach or exercise authority over a man. </a:t>
            </a:r>
          </a:p>
          <a:p>
            <a:endParaRPr lang="en-US" sz="800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The order of creation (v. 13)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The entrance of sin (v. 14)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Honoring the role God has given (v. 15)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899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D508C-49CB-4DC2-993D-57C6A1EB0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Role of Women in 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FD4C7-1E2E-49A7-8272-B301B230B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1 Corinthians 14:34-35</a:t>
            </a:r>
          </a:p>
          <a:p>
            <a:r>
              <a:rPr lang="en-US" b="1" dirty="0"/>
              <a:t>A woman is not allowed to address or disrupt the assembly of the church. </a:t>
            </a:r>
          </a:p>
          <a:p>
            <a:r>
              <a:rPr lang="en-US" b="1" dirty="0"/>
              <a:t>Such would be </a:t>
            </a:r>
            <a:r>
              <a:rPr lang="en-US" b="1" i="1" dirty="0"/>
              <a:t>shameful</a:t>
            </a:r>
            <a:r>
              <a:rPr lang="en-US" b="1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07421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3CB4E-3B7C-4390-9163-E34CE244D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Was Phoebe a Deaconess?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CB6D-1DB1-4279-A552-EF99D73B5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“I commend to you our sister Phoebe, a deaconess of the church at </a:t>
            </a:r>
            <a:r>
              <a:rPr lang="en-US" b="1" i="1" dirty="0" err="1"/>
              <a:t>Cenchreae</a:t>
            </a:r>
            <a:r>
              <a:rPr lang="en-US" b="1" i="1" dirty="0"/>
              <a:t>.” </a:t>
            </a:r>
          </a:p>
          <a:p>
            <a:pPr marL="0" indent="0" algn="r">
              <a:buNone/>
            </a:pPr>
            <a:r>
              <a:rPr lang="en-US" b="1" dirty="0"/>
              <a:t>Romans 16:1, Revised Standard Version </a:t>
            </a:r>
          </a:p>
        </p:txBody>
      </p:sp>
    </p:spTree>
    <p:extLst>
      <p:ext uri="{BB962C8B-B14F-4D97-AF65-F5344CB8AC3E}">
        <p14:creationId xmlns:p14="http://schemas.microsoft.com/office/powerpoint/2010/main" val="1369896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</TotalTime>
  <Words>366</Words>
  <Application>Microsoft Office PowerPoint</Application>
  <PresentationFormat>On-screen Show (4:3)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Phoebe  A Servant of the Church</vt:lpstr>
      <vt:lpstr>What do we know about Phoebe? Romans 16:1-2</vt:lpstr>
      <vt:lpstr>Role of Women in the Church</vt:lpstr>
      <vt:lpstr>Role of Women in the Church</vt:lpstr>
      <vt:lpstr>Role of Women in the Church</vt:lpstr>
      <vt:lpstr>Role of Women in the Church</vt:lpstr>
      <vt:lpstr>Was Phoebe a Deaconess?</vt:lpstr>
      <vt:lpstr>Was Phoebe a Deaconess?</vt:lpstr>
      <vt:lpstr>Was Phoebe a Deaconess?</vt:lpstr>
      <vt:lpstr>What Can A Woman Do?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Phoebe A Servant of the Church</dc:title>
  <dc:creator>Heath Rogers</dc:creator>
  <cp:lastModifiedBy>Michael Hepner</cp:lastModifiedBy>
  <cp:revision>12</cp:revision>
  <dcterms:created xsi:type="dcterms:W3CDTF">2019-05-11T15:26:22Z</dcterms:created>
  <dcterms:modified xsi:type="dcterms:W3CDTF">2019-05-13T16:25:30Z</dcterms:modified>
</cp:coreProperties>
</file>