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20" r:id="rId2"/>
  </p:sldMasterIdLst>
  <p:notesMasterIdLst>
    <p:notesMasterId r:id="rId7"/>
  </p:notesMasterIdLst>
  <p:sldIdLst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71A0C-C865-4251-B8D6-7862F9F0C71E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0E069-A0D8-4189-9B98-411F35CB0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8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6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6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22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1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2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87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83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28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98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38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1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36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14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1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91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26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84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98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20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02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2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5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3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7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2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4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4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A672-38A6-4497-BABF-4D9B1632063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6A18-9DA1-4717-9723-E28D09E6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81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82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90B4-D5EC-44A7-BD99-ADA169BD5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7670" y="1964267"/>
            <a:ext cx="5900531" cy="242146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to Miss Heaven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C7A34-4E87-4600-9051-A283032CB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Hebrews 4:1-11</a:t>
            </a:r>
          </a:p>
        </p:txBody>
      </p:sp>
    </p:spTree>
    <p:extLst>
      <p:ext uri="{BB962C8B-B14F-4D97-AF65-F5344CB8AC3E}">
        <p14:creationId xmlns:p14="http://schemas.microsoft.com/office/powerpoint/2010/main" val="318846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9005C-DD00-485B-8ADB-5E72A61CE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23245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How to miss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2CF1B-4FFD-4094-9E01-8A61649CD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9044"/>
            <a:ext cx="7772400" cy="41346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Neglect </a:t>
            </a:r>
            <a:r>
              <a:rPr lang="en-US" sz="3000" b="1" dirty="0"/>
              <a:t>- Heb. 2:1-3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Love of the World </a:t>
            </a:r>
            <a:r>
              <a:rPr lang="en-US" sz="3000" b="1" dirty="0"/>
              <a:t>- 1 John 2:15-17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Love of Men </a:t>
            </a:r>
            <a:r>
              <a:rPr lang="en-US" sz="3000" b="1" dirty="0"/>
              <a:t>- Matt. 10:37; John 12:42-43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Fear of Men </a:t>
            </a:r>
            <a:r>
              <a:rPr lang="en-US" sz="3000" b="1" dirty="0"/>
              <a:t>- John 9:22; Matt. 10:28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Commandments of Men </a:t>
            </a:r>
            <a:r>
              <a:rPr lang="en-US" sz="3000" b="1" dirty="0"/>
              <a:t>- Col. 2:18-22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Procrastination </a:t>
            </a:r>
            <a:r>
              <a:rPr lang="en-US" sz="3000" b="1" dirty="0"/>
              <a:t>- Acts 24:24-25</a:t>
            </a:r>
          </a:p>
        </p:txBody>
      </p:sp>
    </p:spTree>
    <p:extLst>
      <p:ext uri="{BB962C8B-B14F-4D97-AF65-F5344CB8AC3E}">
        <p14:creationId xmlns:p14="http://schemas.microsoft.com/office/powerpoint/2010/main" val="1585120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6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25</TotalTime>
  <Words>54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Office Theme</vt:lpstr>
      <vt:lpstr>PowerPoint Presentation</vt:lpstr>
      <vt:lpstr>How to Miss Heaven</vt:lpstr>
      <vt:lpstr>How to miss heaven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Miss Heaven</dc:title>
  <dc:creator>Heath Rogers</dc:creator>
  <cp:lastModifiedBy>Michael Hepner</cp:lastModifiedBy>
  <cp:revision>5</cp:revision>
  <dcterms:created xsi:type="dcterms:W3CDTF">2019-05-09T18:30:47Z</dcterms:created>
  <dcterms:modified xsi:type="dcterms:W3CDTF">2019-05-13T16:27:47Z</dcterms:modified>
</cp:coreProperties>
</file>