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7" r:id="rId3"/>
    <p:sldId id="256" r:id="rId4"/>
    <p:sldId id="259" r:id="rId5"/>
    <p:sldId id="260" r:id="rId6"/>
    <p:sldId id="269" r:id="rId7"/>
    <p:sldId id="262" r:id="rId8"/>
    <p:sldId id="264" r:id="rId9"/>
    <p:sldId id="266" r:id="rId10"/>
    <p:sldId id="267" r:id="rId11"/>
    <p:sldId id="268" r:id="rId12"/>
    <p:sldId id="263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C69DF-B07F-4A10-B404-D59C2D056CC6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894A7-4ABE-4B16-AD1C-2F984ACE6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55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7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6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5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21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12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3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29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2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232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9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98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32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905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7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6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2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24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5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2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5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94EE2-00D8-42FE-8259-E60AE03FE7B4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4F9C8-B14D-4AEF-94D6-5632D3AC1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835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4049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D075-7AD4-4F64-89ED-12886C9E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5. The Burden of the Death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of a Loved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D0A40-0C29-4DAF-A330-5855599D4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>
            <a:normAutofit/>
          </a:bodyPr>
          <a:lstStyle/>
          <a:p>
            <a:r>
              <a:rPr lang="en-US" b="1" dirty="0"/>
              <a:t>Jesus knows this burden (John 11:32-37) </a:t>
            </a:r>
          </a:p>
          <a:p>
            <a:endParaRPr lang="en-US" sz="800" b="1" dirty="0"/>
          </a:p>
          <a:p>
            <a:r>
              <a:rPr lang="en-US" b="1" dirty="0"/>
              <a:t>If our loved one is saved, we have hope. </a:t>
            </a:r>
          </a:p>
          <a:p>
            <a:pPr lvl="1"/>
            <a:r>
              <a:rPr lang="en-US" sz="2800" b="1" dirty="0"/>
              <a:t>1 Thess. 4:13-18 </a:t>
            </a:r>
          </a:p>
          <a:p>
            <a:r>
              <a:rPr lang="en-US" b="1" dirty="0"/>
              <a:t>If our loved one is not saved…</a:t>
            </a:r>
          </a:p>
          <a:p>
            <a:pPr lvl="1"/>
            <a:r>
              <a:rPr lang="en-US" sz="2800" b="1" dirty="0"/>
              <a:t>We have done what we can. </a:t>
            </a:r>
          </a:p>
          <a:p>
            <a:pPr lvl="1"/>
            <a:r>
              <a:rPr lang="en-US" sz="2800" b="1" dirty="0"/>
              <a:t>God feels the loss as well. </a:t>
            </a:r>
          </a:p>
          <a:p>
            <a:pPr lvl="1"/>
            <a:r>
              <a:rPr lang="en-US" sz="2800" b="1" dirty="0"/>
              <a:t>Ezekiel 18:32; 1 Timothy 2:4 </a:t>
            </a:r>
          </a:p>
        </p:txBody>
      </p:sp>
    </p:spTree>
    <p:extLst>
      <p:ext uri="{BB962C8B-B14F-4D97-AF65-F5344CB8AC3E}">
        <p14:creationId xmlns:p14="http://schemas.microsoft.com/office/powerpoint/2010/main" val="332357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D075-7AD4-4F64-89ED-12886C9E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  <a:latin typeface="+mn-lt"/>
              </a:rPr>
              <a:t>What Is Your Burden?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D0A40-0C29-4DAF-A330-5855599D4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Sin and Guilt? </a:t>
            </a: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Human Traditions and Religious Error?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Physical Sickness and Pain?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 Wayward or Rebellious Loved One?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 Death of a Loved One? 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Whatever it is, Jesus will help you! </a:t>
            </a:r>
          </a:p>
          <a:p>
            <a:pPr marL="0" indent="0" algn="ctr">
              <a:buNone/>
            </a:pPr>
            <a:r>
              <a:rPr lang="en-US" b="1" dirty="0"/>
              <a:t>Philippians 4:13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CF11D8-FEAE-4665-AE89-0E0B507B15F6}"/>
              </a:ext>
            </a:extLst>
          </p:cNvPr>
          <p:cNvSpPr/>
          <p:nvPr/>
        </p:nvSpPr>
        <p:spPr>
          <a:xfrm>
            <a:off x="1630017" y="4717774"/>
            <a:ext cx="6016487" cy="135172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032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AE792-CCB0-4BE7-9714-DAB155B69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52523"/>
            <a:ext cx="7772400" cy="1130507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What Is Your Burden?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CF1B6-02E3-42BC-9B36-A682CEF1F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707" y="3244229"/>
            <a:ext cx="3659256" cy="165576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Matthew 11:28-30</a:t>
            </a: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45AEF455-2212-4FD0-BD5E-6F9802E8B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256" y="1946414"/>
            <a:ext cx="3238500" cy="4343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67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5FB6A-5065-4B91-8A7F-D00586AF8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Jesus knew the burdens of men.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8BA07-0024-4887-9D08-61A81B580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They were “sick” with sin (Matt. 9:12). </a:t>
            </a:r>
          </a:p>
          <a:p>
            <a:r>
              <a:rPr lang="en-US" b="1" dirty="0"/>
              <a:t>They were “weary and scattered” (v. 36). </a:t>
            </a:r>
          </a:p>
          <a:p>
            <a:r>
              <a:rPr lang="en-US" b="1" dirty="0"/>
              <a:t>They were enslaved to sin (John 8:34). </a:t>
            </a:r>
          </a:p>
          <a:p>
            <a:endParaRPr lang="en-US" sz="800" b="1" dirty="0"/>
          </a:p>
          <a:p>
            <a:r>
              <a:rPr lang="en-US" b="1" dirty="0"/>
              <a:t>His Great Invitation appealed to these conditions! </a:t>
            </a:r>
          </a:p>
        </p:txBody>
      </p:sp>
    </p:spTree>
    <p:extLst>
      <p:ext uri="{BB962C8B-B14F-4D97-AF65-F5344CB8AC3E}">
        <p14:creationId xmlns:p14="http://schemas.microsoft.com/office/powerpoint/2010/main" val="303308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894EA95-EA6A-49F1-AE03-55B50FBD5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Matthew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8DF2E-E4E8-448C-B626-777343BEF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8"/>
            </a:pPr>
            <a:r>
              <a:rPr lang="en-US" b="1" dirty="0"/>
              <a:t>Come to Me, all you who labor and are heavy laden, and I will give you rest.  </a:t>
            </a:r>
          </a:p>
          <a:p>
            <a:pPr marL="514350" indent="-514350">
              <a:buFont typeface="+mj-lt"/>
              <a:buAutoNum type="arabicPeriod" startAt="28"/>
            </a:pPr>
            <a:endParaRPr lang="en-US" sz="800" b="1" dirty="0"/>
          </a:p>
          <a:p>
            <a:pPr marL="514350" indent="-514350">
              <a:buFont typeface="+mj-lt"/>
              <a:buAutoNum type="arabicPeriod" startAt="28"/>
            </a:pPr>
            <a:r>
              <a:rPr lang="en-US" b="1" dirty="0"/>
              <a:t>Take My yoke upon you and learn from Me, for I am gentle and lowly in heart, and you will find rest for your souls.  </a:t>
            </a:r>
          </a:p>
          <a:p>
            <a:pPr marL="514350" indent="-514350">
              <a:buFont typeface="+mj-lt"/>
              <a:buAutoNum type="arabicPeriod" startAt="28"/>
            </a:pPr>
            <a:endParaRPr lang="en-US" sz="800" b="1" dirty="0"/>
          </a:p>
          <a:p>
            <a:pPr marL="514350" indent="-514350">
              <a:buFont typeface="+mj-lt"/>
              <a:buAutoNum type="arabicPeriod" startAt="28"/>
            </a:pPr>
            <a:r>
              <a:rPr lang="en-US" b="1" dirty="0"/>
              <a:t>For My yoke is easy and </a:t>
            </a:r>
            <a:br>
              <a:rPr lang="en-US" b="1" dirty="0"/>
            </a:br>
            <a:r>
              <a:rPr lang="en-US" b="1" dirty="0"/>
              <a:t>My burden is light. 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D397F697-7CD8-438F-91EA-5B2780154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4483099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07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D075-7AD4-4F64-89ED-12886C9E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The Burden of Guilt and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D0A40-0C29-4DAF-A330-5855599D4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Sin has a debilitating effect upon man. </a:t>
            </a:r>
          </a:p>
          <a:p>
            <a:endParaRPr lang="en-US" sz="800" b="1" dirty="0"/>
          </a:p>
          <a:p>
            <a:r>
              <a:rPr lang="en-US" b="1" dirty="0"/>
              <a:t>Sin enslaves us (John 8:31-36; Acts 8:32).</a:t>
            </a:r>
          </a:p>
          <a:p>
            <a:r>
              <a:rPr lang="en-US" b="1" dirty="0"/>
              <a:t>Sin weighs heavy upon us (Ps. 32:3-4). </a:t>
            </a:r>
          </a:p>
        </p:txBody>
      </p:sp>
    </p:spTree>
    <p:extLst>
      <p:ext uri="{BB962C8B-B14F-4D97-AF65-F5344CB8AC3E}">
        <p14:creationId xmlns:p14="http://schemas.microsoft.com/office/powerpoint/2010/main" val="54525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Related image">
            <a:extLst>
              <a:ext uri="{FF2B5EF4-FFF2-40B4-BE49-F238E27FC236}">
                <a16:creationId xmlns:a16="http://schemas.microsoft.com/office/drawing/2014/main" id="{7D3919F4-6BE1-4EC0-84DB-D4CCEDC31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330" y="3506576"/>
            <a:ext cx="3017355" cy="301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0FD075-7AD4-4F64-89ED-12886C9E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The Burden of Guilt and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D0A40-0C29-4DAF-A330-5855599D4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Learn to accept the fact that God has forgiven our sins (Heb. 8:12; Ps. 103:3, 10-14). </a:t>
            </a: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Confess our sins (Ps. 32:5; 1 John 1:9).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Leave the past in the past (Phil. 3:13-14). </a:t>
            </a:r>
          </a:p>
        </p:txBody>
      </p:sp>
    </p:spTree>
    <p:extLst>
      <p:ext uri="{BB962C8B-B14F-4D97-AF65-F5344CB8AC3E}">
        <p14:creationId xmlns:p14="http://schemas.microsoft.com/office/powerpoint/2010/main" val="311020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D075-7AD4-4F64-89ED-12886C9E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The Burden of Human Traditions and Religious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D0A40-0C29-4DAF-A330-5855599D4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>
            <a:normAutofit/>
          </a:bodyPr>
          <a:lstStyle/>
          <a:p>
            <a:r>
              <a:rPr lang="en-US" b="1" dirty="0"/>
              <a:t>Matthew 23:1-4 </a:t>
            </a:r>
          </a:p>
          <a:p>
            <a:endParaRPr lang="en-US" sz="800" b="1" dirty="0"/>
          </a:p>
          <a:p>
            <a:r>
              <a:rPr lang="en-US" b="1" dirty="0"/>
              <a:t>The Bible is difficult to understand if we have to harmonize it with preconceived doctrines and ideas. </a:t>
            </a:r>
          </a:p>
          <a:p>
            <a:endParaRPr lang="en-US" sz="800" b="1" dirty="0"/>
          </a:p>
          <a:p>
            <a:r>
              <a:rPr lang="en-US" b="1" dirty="0"/>
              <a:t>“The entrance of Your words gives light; it gives understanding to the simple” (Ps. 119:130). </a:t>
            </a:r>
          </a:p>
          <a:p>
            <a:r>
              <a:rPr lang="en-US" b="1" dirty="0"/>
              <a:t>“And in vain they worship Me, teaching as doctrines the commandments of men” (Mt. 15:9).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985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D075-7AD4-4F64-89ED-12886C9E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The Burden of Physical Sickness and Pain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D0A40-0C29-4DAF-A330-5855599D4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>
            <a:normAutofit/>
          </a:bodyPr>
          <a:lstStyle/>
          <a:p>
            <a:r>
              <a:rPr lang="en-US" b="1" dirty="0"/>
              <a:t>Mark 5:25-29 </a:t>
            </a:r>
          </a:p>
          <a:p>
            <a:endParaRPr lang="en-US" sz="800" b="1" dirty="0"/>
          </a:p>
          <a:p>
            <a:r>
              <a:rPr lang="en-US" b="1" dirty="0"/>
              <a:t>Becoming a Christian does </a:t>
            </a:r>
            <a:r>
              <a:rPr lang="en-US" b="1" u="sng" dirty="0"/>
              <a:t>not</a:t>
            </a:r>
            <a:r>
              <a:rPr lang="en-US" b="1" dirty="0"/>
              <a:t> take away physical sickness or pain. </a:t>
            </a:r>
          </a:p>
          <a:p>
            <a:endParaRPr lang="en-US" sz="800" b="1" dirty="0"/>
          </a:p>
          <a:p>
            <a:r>
              <a:rPr lang="en-US" b="1" dirty="0"/>
              <a:t>Phil. 2:25-27; 2 Cor. 12:7-10 </a:t>
            </a:r>
          </a:p>
          <a:p>
            <a:r>
              <a:rPr lang="en-US" b="1" dirty="0"/>
              <a:t>God has promised to give us the strength to bear this burden. </a:t>
            </a:r>
          </a:p>
        </p:txBody>
      </p:sp>
    </p:spTree>
    <p:extLst>
      <p:ext uri="{BB962C8B-B14F-4D97-AF65-F5344CB8AC3E}">
        <p14:creationId xmlns:p14="http://schemas.microsoft.com/office/powerpoint/2010/main" val="424454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D075-7AD4-4F64-89ED-12886C9E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4. The Burden of a Wayward or Rebellious Loved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D0A40-0C29-4DAF-A330-5855599D4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Luke 22:31-32 </a:t>
            </a:r>
          </a:p>
          <a:p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Jesus acknowledged his freewill. </a:t>
            </a: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Jesus prayed for him. 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Jesus warned him.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Jesus anticipated his return. </a:t>
            </a:r>
          </a:p>
        </p:txBody>
      </p:sp>
    </p:spTree>
    <p:extLst>
      <p:ext uri="{BB962C8B-B14F-4D97-AF65-F5344CB8AC3E}">
        <p14:creationId xmlns:p14="http://schemas.microsoft.com/office/powerpoint/2010/main" val="84620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451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1_Office Theme</vt:lpstr>
      <vt:lpstr>PowerPoint Presentation</vt:lpstr>
      <vt:lpstr>What Is Your Burden?</vt:lpstr>
      <vt:lpstr>Jesus knew the burdens of men.</vt:lpstr>
      <vt:lpstr>Matthew 11</vt:lpstr>
      <vt:lpstr>1. The Burden of Guilt and Sin</vt:lpstr>
      <vt:lpstr>1. The Burden of Guilt and Sin</vt:lpstr>
      <vt:lpstr>2. The Burden of Human Traditions and Religious Error</vt:lpstr>
      <vt:lpstr>3. The Burden of Physical Sickness and Pain</vt:lpstr>
      <vt:lpstr>4. The Burden of a Wayward or Rebellious Loved One</vt:lpstr>
      <vt:lpstr>5. The Burden of the Death  of a Loved One</vt:lpstr>
      <vt:lpstr>What Is Your Burden?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Michael Hepner</cp:lastModifiedBy>
  <cp:revision>15</cp:revision>
  <dcterms:created xsi:type="dcterms:W3CDTF">2019-05-04T15:24:20Z</dcterms:created>
  <dcterms:modified xsi:type="dcterms:W3CDTF">2019-05-05T21:07:29Z</dcterms:modified>
</cp:coreProperties>
</file>