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9"/>
  </p:notesMasterIdLst>
  <p:sldIdLst>
    <p:sldId id="281" r:id="rId3"/>
    <p:sldId id="260" r:id="rId4"/>
    <p:sldId id="261" r:id="rId5"/>
    <p:sldId id="257" r:id="rId6"/>
    <p:sldId id="258" r:id="rId7"/>
    <p:sldId id="28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9" d="100"/>
          <a:sy n="79" d="100"/>
        </p:scale>
        <p:origin x="88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368397-ACCE-4C2E-B267-12562006772A}" type="datetimeFigureOut">
              <a:rPr lang="en-US" smtClean="0"/>
              <a:t>5/5/2019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12542-2391-4E9E-8127-1DCA675E9EF4}" type="slidenum">
              <a:rPr lang="en-US" smtClean="0"/>
              <a:t>‹#›</a:t>
            </a:fld>
            <a:endParaRPr lang="en-US"/>
          </a:p>
        </p:txBody>
      </p:sp>
    </p:spTree>
    <p:extLst>
      <p:ext uri="{BB962C8B-B14F-4D97-AF65-F5344CB8AC3E}">
        <p14:creationId xmlns:p14="http://schemas.microsoft.com/office/powerpoint/2010/main" val="761105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CD6FBBA6-18B5-4F92-ACE2-9522BF0E2581}" type="datetimeFigureOut">
              <a:rPr lang="en-US" smtClean="0"/>
              <a:t>5/5/2019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8A214CD-EDD9-488B-B322-E1B57A06AE4E}"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D6FBBA6-18B5-4F92-ACE2-9522BF0E2581}"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D6FBBA6-18B5-4F92-ACE2-9522BF0E2581}"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930514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8149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6123451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025252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5/5/2019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739222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5/5/2019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02377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5/5/2019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6011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4641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D6FBBA6-18B5-4F92-ACE2-9522BF0E2581}"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645092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9829727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63965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D6FBBA6-18B5-4F92-ACE2-9522BF0E2581}"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8A214CD-EDD9-488B-B322-E1B57A06A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D6FBBA6-18B5-4F92-ACE2-9522BF0E2581}"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D6FBBA6-18B5-4F92-ACE2-9522BF0E2581}" type="datetimeFigureOut">
              <a:rPr lang="en-US" smtClean="0"/>
              <a:t>5/5/2019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D6FBBA6-18B5-4F92-ACE2-9522BF0E2581}" type="datetimeFigureOut">
              <a:rPr lang="en-US" smtClean="0"/>
              <a:t>5/5/2019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FBBA6-18B5-4F92-ACE2-9522BF0E2581}" type="datetimeFigureOut">
              <a:rPr lang="en-US" smtClean="0"/>
              <a:t>5/5/2019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D6FBBA6-18B5-4F92-ACE2-9522BF0E2581}"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D6FBBA6-18B5-4F92-ACE2-9522BF0E2581}"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214CD-EDD9-488B-B322-E1B57A06AE4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D6FBBA6-18B5-4F92-ACE2-9522BF0E2581}" type="datetimeFigureOut">
              <a:rPr lang="en-US" smtClean="0"/>
              <a:t>5/5/2019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8A214CD-EDD9-488B-B322-E1B57A06AE4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5/5/2019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413314765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47758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8800" y="1447800"/>
            <a:ext cx="8128748" cy="4124206"/>
          </a:xfrm>
          <a:prstGeom prst="rect">
            <a:avLst/>
          </a:prstGeom>
          <a:solidFill>
            <a:schemeClr val="bg2">
              <a:lumMod val="50000"/>
            </a:schemeClr>
          </a:solidFill>
        </p:spPr>
        <p:txBody>
          <a:bodyPr wrap="square" rtlCol="0">
            <a:spAutoFit/>
          </a:bodyPr>
          <a:lstStyle/>
          <a:p>
            <a:pPr algn="ctr"/>
            <a:r>
              <a:rPr lang="en-US" sz="2400" b="1" dirty="0"/>
              <a:t>Matthew 9:35-38</a:t>
            </a:r>
            <a:endParaRPr lang="en-US" sz="2400" dirty="0"/>
          </a:p>
          <a:p>
            <a:endParaRPr lang="en-US" sz="2200" b="1" dirty="0"/>
          </a:p>
          <a:p>
            <a:r>
              <a:rPr lang="en-US" sz="2200" b="1" dirty="0"/>
              <a:t>Then Jesus went about all the cities and villages, teaching in their synagogues, preaching the gospel of the kingdom, and healing every sickness and every disease among the people. But when He saw the multitudes, He was moved with compassion for them, because they were weary and scattered, like sheep having no shepherd. Then He said to His disciples, “The harvest truly is plentiful, but the laborers are few. Therefore pray the Lord of the harvest to send out laborers into His harvest.”</a:t>
            </a:r>
          </a:p>
          <a:p>
            <a:endParaRPr lang="en-US" dirty="0"/>
          </a:p>
        </p:txBody>
      </p:sp>
      <p:sp>
        <p:nvSpPr>
          <p:cNvPr id="5" name="TextBox 4"/>
          <p:cNvSpPr txBox="1"/>
          <p:nvPr/>
        </p:nvSpPr>
        <p:spPr>
          <a:xfrm>
            <a:off x="533400" y="2550616"/>
            <a:ext cx="8128748" cy="1754326"/>
          </a:xfrm>
          <a:prstGeom prst="rect">
            <a:avLst/>
          </a:prstGeom>
          <a:solidFill>
            <a:schemeClr val="bg2">
              <a:lumMod val="50000"/>
            </a:schemeClr>
          </a:solidFill>
        </p:spPr>
        <p:txBody>
          <a:bodyPr wrap="square" rtlCol="0">
            <a:spAutoFit/>
          </a:bodyPr>
          <a:lstStyle/>
          <a:p>
            <a:pPr algn="ctr"/>
            <a:r>
              <a:rPr lang="en-US" sz="4000" b="1" dirty="0"/>
              <a:t>Matthew 9:37</a:t>
            </a:r>
          </a:p>
          <a:p>
            <a:pPr algn="ctr"/>
            <a:endParaRPr lang="en-US" sz="2400" dirty="0"/>
          </a:p>
          <a:p>
            <a:pPr algn="ctr"/>
            <a:r>
              <a:rPr lang="en-US" sz="4400" b="1" u="sng" dirty="0"/>
              <a:t>“The harvest truly is plentiful, </a:t>
            </a:r>
            <a:endParaRPr lang="en-US" sz="4400" dirty="0"/>
          </a:p>
        </p:txBody>
      </p:sp>
    </p:spTree>
    <p:extLst>
      <p:ext uri="{BB962C8B-B14F-4D97-AF65-F5344CB8AC3E}">
        <p14:creationId xmlns:p14="http://schemas.microsoft.com/office/powerpoint/2010/main" val="17350765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8800" y="2514600"/>
            <a:ext cx="8128748" cy="4154984"/>
          </a:xfrm>
          <a:prstGeom prst="rect">
            <a:avLst/>
          </a:prstGeom>
          <a:solidFill>
            <a:schemeClr val="bg2">
              <a:lumMod val="50000"/>
            </a:schemeClr>
          </a:solidFill>
        </p:spPr>
        <p:txBody>
          <a:bodyPr wrap="square" rtlCol="0">
            <a:spAutoFit/>
          </a:bodyPr>
          <a:lstStyle/>
          <a:p>
            <a:pPr algn="ctr"/>
            <a:r>
              <a:rPr lang="en-US" sz="2400" b="1" dirty="0"/>
              <a:t>Matthew 9:35-38</a:t>
            </a:r>
          </a:p>
          <a:p>
            <a:pPr algn="ctr"/>
            <a:endParaRPr lang="en-US" sz="2400" dirty="0"/>
          </a:p>
          <a:p>
            <a:r>
              <a:rPr lang="en-US" sz="2200" b="1" dirty="0"/>
              <a:t>Then Jesus went about all the cities and villages, teaching in their synagogues, preaching the gospel of the kingdom, and healing every sickness and every disease among the people. But when He saw the multitudes, He was moved with compassion for them, because </a:t>
            </a:r>
            <a:r>
              <a:rPr lang="en-US" sz="2200" b="1" u="sng" dirty="0"/>
              <a:t>they were weary and scattered, like sheep having no shepherd. </a:t>
            </a:r>
            <a:r>
              <a:rPr lang="en-US" sz="2200" b="1" dirty="0"/>
              <a:t>Then He said to His disciples, “The harvest truly is plentiful, </a:t>
            </a:r>
            <a:r>
              <a:rPr lang="en-US" sz="2200" b="1" u="sng" dirty="0"/>
              <a:t>but the laborers are few. </a:t>
            </a:r>
            <a:r>
              <a:rPr lang="en-US" sz="2200" b="1" dirty="0"/>
              <a:t>Therefore </a:t>
            </a:r>
            <a:r>
              <a:rPr lang="en-US" sz="2200" b="1" u="sng" dirty="0"/>
              <a:t>pray the Lord of the harvest to send out laborers into His harvest.”</a:t>
            </a:r>
          </a:p>
          <a:p>
            <a:endParaRPr lang="en-US" dirty="0"/>
          </a:p>
        </p:txBody>
      </p:sp>
      <p:sp>
        <p:nvSpPr>
          <p:cNvPr id="5" name="Title 1"/>
          <p:cNvSpPr>
            <a:spLocks noGrp="1"/>
          </p:cNvSpPr>
          <p:nvPr>
            <p:ph type="ctrTitle"/>
          </p:nvPr>
        </p:nvSpPr>
        <p:spPr>
          <a:xfrm>
            <a:off x="736974" y="228600"/>
            <a:ext cx="7772400" cy="2609850"/>
          </a:xfrm>
        </p:spPr>
        <p:txBody>
          <a:bodyPr>
            <a:normAutofit/>
          </a:bodyPr>
          <a:lstStyle/>
          <a:p>
            <a:r>
              <a:rPr lang="en-US" b="1" u="sng" dirty="0"/>
              <a:t>SEEING THE HARVEST THROUGH HIS EYES</a:t>
            </a:r>
            <a:br>
              <a:rPr lang="en-US" dirty="0"/>
            </a:br>
            <a:endParaRPr lang="en-US" dirty="0"/>
          </a:p>
        </p:txBody>
      </p:sp>
    </p:spTree>
    <p:extLst>
      <p:ext uri="{BB962C8B-B14F-4D97-AF65-F5344CB8AC3E}">
        <p14:creationId xmlns:p14="http://schemas.microsoft.com/office/powerpoint/2010/main" val="42154159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2609850"/>
          </a:xfrm>
        </p:spPr>
        <p:txBody>
          <a:bodyPr>
            <a:normAutofit/>
          </a:bodyPr>
          <a:lstStyle/>
          <a:p>
            <a:r>
              <a:rPr lang="en-US" b="1" u="sng" dirty="0"/>
              <a:t>SEEING THE HARVEST THROUGH HIS EYES</a:t>
            </a:r>
            <a:br>
              <a:rPr lang="en-US" dirty="0"/>
            </a:br>
            <a:endParaRPr lang="en-US" dirty="0"/>
          </a:p>
        </p:txBody>
      </p:sp>
      <p:sp>
        <p:nvSpPr>
          <p:cNvPr id="8" name="TextBox 7"/>
          <p:cNvSpPr txBox="1"/>
          <p:nvPr/>
        </p:nvSpPr>
        <p:spPr>
          <a:xfrm>
            <a:off x="609600" y="3276600"/>
            <a:ext cx="4876800" cy="677108"/>
          </a:xfrm>
          <a:prstGeom prst="rect">
            <a:avLst/>
          </a:prstGeom>
          <a:solidFill>
            <a:schemeClr val="bg2">
              <a:lumMod val="50000"/>
            </a:schemeClr>
          </a:solidFill>
        </p:spPr>
        <p:txBody>
          <a:bodyPr wrap="square" rtlCol="0">
            <a:spAutoFit/>
          </a:bodyPr>
          <a:lstStyle/>
          <a:p>
            <a:r>
              <a:rPr lang="en-US" sz="2000" b="1" dirty="0"/>
              <a:t>1. JESUS</a:t>
            </a:r>
            <a:r>
              <a:rPr lang="en-US" sz="2000" b="1" u="sng" dirty="0"/>
              <a:t> SAW THE PITY OF THE HARVEST</a:t>
            </a:r>
            <a:endParaRPr lang="en-US" sz="2000" dirty="0"/>
          </a:p>
          <a:p>
            <a:endParaRPr lang="en-US" dirty="0"/>
          </a:p>
        </p:txBody>
      </p:sp>
      <p:sp>
        <p:nvSpPr>
          <p:cNvPr id="3" name="TextBox 2"/>
          <p:cNvSpPr txBox="1"/>
          <p:nvPr/>
        </p:nvSpPr>
        <p:spPr>
          <a:xfrm>
            <a:off x="3200400" y="2514600"/>
            <a:ext cx="2971800" cy="677108"/>
          </a:xfrm>
          <a:prstGeom prst="rect">
            <a:avLst/>
          </a:prstGeom>
          <a:noFill/>
        </p:spPr>
        <p:txBody>
          <a:bodyPr wrap="square" rtlCol="0">
            <a:spAutoFit/>
          </a:bodyPr>
          <a:lstStyle/>
          <a:p>
            <a:pPr algn="ctr"/>
            <a:r>
              <a:rPr lang="en-US" sz="2000" b="1" dirty="0"/>
              <a:t>Matthew 9:35-38</a:t>
            </a:r>
          </a:p>
          <a:p>
            <a:endParaRPr lang="en-US" dirty="0"/>
          </a:p>
        </p:txBody>
      </p:sp>
      <p:sp>
        <p:nvSpPr>
          <p:cNvPr id="5" name="TextBox 4"/>
          <p:cNvSpPr txBox="1"/>
          <p:nvPr/>
        </p:nvSpPr>
        <p:spPr>
          <a:xfrm>
            <a:off x="1219200" y="4154269"/>
            <a:ext cx="5181600" cy="646331"/>
          </a:xfrm>
          <a:prstGeom prst="rect">
            <a:avLst/>
          </a:prstGeom>
          <a:solidFill>
            <a:schemeClr val="bg2">
              <a:lumMod val="50000"/>
            </a:schemeClr>
          </a:solidFill>
        </p:spPr>
        <p:txBody>
          <a:bodyPr wrap="square" rtlCol="0">
            <a:spAutoFit/>
          </a:bodyPr>
          <a:lstStyle/>
          <a:p>
            <a:r>
              <a:rPr lang="en-US" b="1" dirty="0"/>
              <a:t>2.</a:t>
            </a:r>
            <a:r>
              <a:rPr lang="en-US" dirty="0"/>
              <a:t> </a:t>
            </a:r>
            <a:r>
              <a:rPr lang="en-US" b="1" u="sng" dirty="0"/>
              <a:t>JESUS SAW THE POTENTIAL OF THE HARVEST</a:t>
            </a:r>
            <a:endParaRPr lang="en-US" dirty="0"/>
          </a:p>
          <a:p>
            <a:endParaRPr lang="en-US" dirty="0"/>
          </a:p>
        </p:txBody>
      </p:sp>
      <p:sp>
        <p:nvSpPr>
          <p:cNvPr id="6" name="TextBox 5"/>
          <p:cNvSpPr txBox="1"/>
          <p:nvPr/>
        </p:nvSpPr>
        <p:spPr>
          <a:xfrm>
            <a:off x="2057400" y="4992469"/>
            <a:ext cx="4724400" cy="646331"/>
          </a:xfrm>
          <a:prstGeom prst="rect">
            <a:avLst/>
          </a:prstGeom>
          <a:solidFill>
            <a:schemeClr val="bg2">
              <a:lumMod val="50000"/>
            </a:schemeClr>
          </a:solidFill>
        </p:spPr>
        <p:txBody>
          <a:bodyPr wrap="square" rtlCol="0">
            <a:spAutoFit/>
          </a:bodyPr>
          <a:lstStyle/>
          <a:p>
            <a:r>
              <a:rPr lang="en-US" b="1" u="sng" dirty="0"/>
              <a:t>3. JESUS SAW THE PROBLEM OF THE HARVEST</a:t>
            </a:r>
            <a:endParaRPr lang="en-US" dirty="0"/>
          </a:p>
          <a:p>
            <a:endParaRPr lang="en-US" dirty="0"/>
          </a:p>
        </p:txBody>
      </p:sp>
      <p:sp>
        <p:nvSpPr>
          <p:cNvPr id="7" name="TextBox 6"/>
          <p:cNvSpPr txBox="1"/>
          <p:nvPr/>
        </p:nvSpPr>
        <p:spPr>
          <a:xfrm>
            <a:off x="3238500" y="5830669"/>
            <a:ext cx="5029200" cy="646331"/>
          </a:xfrm>
          <a:prstGeom prst="rect">
            <a:avLst/>
          </a:prstGeom>
          <a:solidFill>
            <a:schemeClr val="bg2">
              <a:lumMod val="50000"/>
            </a:schemeClr>
          </a:solidFill>
        </p:spPr>
        <p:txBody>
          <a:bodyPr wrap="square" rtlCol="0">
            <a:spAutoFit/>
          </a:bodyPr>
          <a:lstStyle/>
          <a:p>
            <a:r>
              <a:rPr lang="en-US" b="1" u="sng" dirty="0"/>
              <a:t>4. JESUS SAW THE POWER OF THE HARVEST</a:t>
            </a:r>
            <a:endParaRPr lang="en-US" dirty="0"/>
          </a:p>
          <a:p>
            <a:endParaRPr lang="en-US" dirty="0"/>
          </a:p>
        </p:txBody>
      </p:sp>
    </p:spTree>
    <p:extLst>
      <p:ext uri="{BB962C8B-B14F-4D97-AF65-F5344CB8AC3E}">
        <p14:creationId xmlns:p14="http://schemas.microsoft.com/office/powerpoint/2010/main" val="36744210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2609850"/>
          </a:xfrm>
        </p:spPr>
        <p:txBody>
          <a:bodyPr>
            <a:normAutofit/>
          </a:bodyPr>
          <a:lstStyle/>
          <a:p>
            <a:r>
              <a:rPr lang="en-US" b="1" u="sng" dirty="0"/>
              <a:t>SEEING THE HARVEST THROUGH HIS EYES</a:t>
            </a:r>
            <a:br>
              <a:rPr lang="en-US" dirty="0"/>
            </a:br>
            <a:endParaRPr lang="en-US" dirty="0"/>
          </a:p>
        </p:txBody>
      </p:sp>
      <p:sp>
        <p:nvSpPr>
          <p:cNvPr id="8" name="TextBox 7"/>
          <p:cNvSpPr txBox="1"/>
          <p:nvPr/>
        </p:nvSpPr>
        <p:spPr>
          <a:xfrm>
            <a:off x="1219200" y="2438400"/>
            <a:ext cx="6858000" cy="1415772"/>
          </a:xfrm>
          <a:prstGeom prst="rect">
            <a:avLst/>
          </a:prstGeom>
          <a:noFill/>
        </p:spPr>
        <p:txBody>
          <a:bodyPr wrap="square" rtlCol="0">
            <a:spAutoFit/>
          </a:bodyPr>
          <a:lstStyle/>
          <a:p>
            <a:pPr algn="ctr"/>
            <a:r>
              <a:rPr lang="en-US" sz="2400" b="1" u="sng" dirty="0"/>
              <a:t>Isa. 6:5  “Woe Unto Me, for I am Undone!</a:t>
            </a:r>
          </a:p>
          <a:p>
            <a:pPr algn="ctr"/>
            <a:r>
              <a:rPr lang="en-US" sz="2400" b="1" u="sng" dirty="0"/>
              <a:t> </a:t>
            </a:r>
          </a:p>
          <a:p>
            <a:pPr algn="ctr"/>
            <a:br>
              <a:rPr lang="en-US" sz="2000" b="1" dirty="0"/>
            </a:br>
            <a:endParaRPr lang="en-US" dirty="0"/>
          </a:p>
        </p:txBody>
      </p:sp>
      <p:sp>
        <p:nvSpPr>
          <p:cNvPr id="4" name="TextBox 3"/>
          <p:cNvSpPr txBox="1"/>
          <p:nvPr/>
        </p:nvSpPr>
        <p:spPr>
          <a:xfrm>
            <a:off x="1003300" y="4699000"/>
            <a:ext cx="7315200" cy="1046440"/>
          </a:xfrm>
          <a:prstGeom prst="rect">
            <a:avLst/>
          </a:prstGeom>
          <a:noFill/>
        </p:spPr>
        <p:txBody>
          <a:bodyPr wrap="square" rtlCol="0">
            <a:spAutoFit/>
          </a:bodyPr>
          <a:lstStyle/>
          <a:p>
            <a:pPr algn="ctr"/>
            <a:r>
              <a:rPr lang="en-US" sz="4400" b="1" dirty="0"/>
              <a:t>“Here am I! Send me.”</a:t>
            </a:r>
            <a:br>
              <a:rPr lang="en-US" sz="3200" b="1" dirty="0"/>
            </a:br>
            <a:endParaRPr lang="en-US" dirty="0"/>
          </a:p>
        </p:txBody>
      </p:sp>
      <p:sp>
        <p:nvSpPr>
          <p:cNvPr id="9" name="TextBox 8"/>
          <p:cNvSpPr txBox="1"/>
          <p:nvPr/>
        </p:nvSpPr>
        <p:spPr>
          <a:xfrm>
            <a:off x="952500" y="5562600"/>
            <a:ext cx="7391400" cy="861774"/>
          </a:xfrm>
          <a:prstGeom prst="rect">
            <a:avLst/>
          </a:prstGeom>
          <a:noFill/>
        </p:spPr>
        <p:txBody>
          <a:bodyPr wrap="square" rtlCol="0">
            <a:spAutoFit/>
          </a:bodyPr>
          <a:lstStyle/>
          <a:p>
            <a:r>
              <a:rPr lang="en-US" sz="3200" b="1" dirty="0"/>
              <a:t>And He said, </a:t>
            </a:r>
            <a:r>
              <a:rPr lang="en-US" sz="3200" b="1" u="sng" dirty="0"/>
              <a:t>“Go, and tell this people</a:t>
            </a:r>
            <a:r>
              <a:rPr lang="en-US" b="1" u="sng" dirty="0"/>
              <a:t>:</a:t>
            </a:r>
            <a:endParaRPr lang="en-US" u="sng" dirty="0"/>
          </a:p>
          <a:p>
            <a:endParaRPr lang="en-US" u="sng" dirty="0"/>
          </a:p>
        </p:txBody>
      </p:sp>
      <p:sp>
        <p:nvSpPr>
          <p:cNvPr id="10" name="TextBox 9"/>
          <p:cNvSpPr txBox="1"/>
          <p:nvPr/>
        </p:nvSpPr>
        <p:spPr>
          <a:xfrm>
            <a:off x="1447800" y="3146286"/>
            <a:ext cx="6324600" cy="1200329"/>
          </a:xfrm>
          <a:prstGeom prst="rect">
            <a:avLst/>
          </a:prstGeom>
          <a:noFill/>
        </p:spPr>
        <p:txBody>
          <a:bodyPr wrap="square" rtlCol="0">
            <a:spAutoFit/>
          </a:bodyPr>
          <a:lstStyle/>
          <a:p>
            <a:r>
              <a:rPr lang="en-US" sz="2400" b="1" dirty="0"/>
              <a:t>6:8    Also I heard the voice of the Lord, saying:       “Whom shall I send,</a:t>
            </a:r>
            <a:br>
              <a:rPr lang="en-US" sz="2400" b="1" dirty="0"/>
            </a:br>
            <a:r>
              <a:rPr lang="en-US" sz="2400" b="1" dirty="0"/>
              <a:t>And who will go for Us?”       Then I said, </a:t>
            </a:r>
            <a:endParaRPr lang="en-US" sz="2400" dirty="0"/>
          </a:p>
        </p:txBody>
      </p:sp>
    </p:spTree>
    <p:extLst>
      <p:ext uri="{BB962C8B-B14F-4D97-AF65-F5344CB8AC3E}">
        <p14:creationId xmlns:p14="http://schemas.microsoft.com/office/powerpoint/2010/main" val="13752049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46878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958</TotalTime>
  <Words>306</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Book Antiqua</vt:lpstr>
      <vt:lpstr>Calibri</vt:lpstr>
      <vt:lpstr>Calibri Light</vt:lpstr>
      <vt:lpstr>Lucida Sans</vt:lpstr>
      <vt:lpstr>Wingdings</vt:lpstr>
      <vt:lpstr>Wingdings 2</vt:lpstr>
      <vt:lpstr>Wingdings 3</vt:lpstr>
      <vt:lpstr>Apex</vt:lpstr>
      <vt:lpstr>Office Theme</vt:lpstr>
      <vt:lpstr>PowerPoint Presentation</vt:lpstr>
      <vt:lpstr>PowerPoint Presentation</vt:lpstr>
      <vt:lpstr>SEEING THE HARVEST THROUGH HIS EYES </vt:lpstr>
      <vt:lpstr>SEEING THE HARVEST THROUGH HIS EYES </vt:lpstr>
      <vt:lpstr>SEEING THE HARVEST THROUGH HIS EYES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SEEING THE HARVEST THROUGH HIS EYES</dc:title>
  <dc:creator>Randall Reeder</dc:creator>
  <cp:lastModifiedBy>Michael Hepner</cp:lastModifiedBy>
  <cp:revision>16</cp:revision>
  <dcterms:created xsi:type="dcterms:W3CDTF">2019-05-04T19:53:22Z</dcterms:created>
  <dcterms:modified xsi:type="dcterms:W3CDTF">2019-05-05T21:13:33Z</dcterms:modified>
</cp:coreProperties>
</file>