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2" r:id="rId2"/>
  </p:sldMasterIdLst>
  <p:notesMasterIdLst>
    <p:notesMasterId r:id="rId8"/>
  </p:notesMasterIdLst>
  <p:sldIdLst>
    <p:sldId id="281" r:id="rId3"/>
    <p:sldId id="348" r:id="rId4"/>
    <p:sldId id="258" r:id="rId5"/>
    <p:sldId id="257" r:id="rId6"/>
    <p:sldId id="28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1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489C5-A397-4997-9DB4-74D42BE31C06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69EFC-6A83-4333-BF4D-85E37C2CF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78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17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23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82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97399-2AB0-498F-834C-437C71B151E3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D780-26A0-4560-B066-B039B70C8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533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97399-2AB0-498F-834C-437C71B151E3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D780-26A0-4560-B066-B039B70C8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061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97399-2AB0-498F-834C-437C71B151E3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D780-26A0-4560-B066-B039B70C8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4367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97399-2AB0-498F-834C-437C71B151E3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D780-26A0-4560-B066-B039B70C8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945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97399-2AB0-498F-834C-437C71B151E3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D780-26A0-4560-B066-B039B70C8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893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97399-2AB0-498F-834C-437C71B151E3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D780-26A0-4560-B066-B039B70C8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44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97399-2AB0-498F-834C-437C71B151E3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D780-26A0-4560-B066-B039B70C8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472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97399-2AB0-498F-834C-437C71B151E3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D780-26A0-4560-B066-B039B70C8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86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6610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97399-2AB0-498F-834C-437C71B151E3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D780-26A0-4560-B066-B039B70C8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8699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97399-2AB0-498F-834C-437C71B151E3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D780-26A0-4560-B066-B039B70C8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7337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97399-2AB0-498F-834C-437C71B151E3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9D780-26A0-4560-B066-B039B70C8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077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174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802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38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54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65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45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4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D965-FC37-4A4D-9E95-112D40E261E5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649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97399-2AB0-498F-834C-437C71B151E3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9D780-26A0-4560-B066-B039B70C8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882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ayprayer.com/increasing-power-prayer-secret-effective-prayer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ayprayer.com/increasing-power-prayer-secret-effective-prayer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ayprayer.com/increasing-power-prayer-secret-effective-prayer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878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910F9-E0CB-41C9-B029-60C609DC0D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9047" y="4538482"/>
            <a:ext cx="4682431" cy="1557250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5400" b="1" dirty="0"/>
              <a:t>Faith of Abraham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5FF2F1-2068-4CC5-AF87-0CF34C776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9047" y="4952539"/>
            <a:ext cx="3989573" cy="729135"/>
          </a:xfrm>
        </p:spPr>
        <p:txBody>
          <a:bodyPr anchor="b">
            <a:normAutofit/>
          </a:bodyPr>
          <a:lstStyle/>
          <a:p>
            <a:pPr algn="l"/>
            <a:r>
              <a:rPr lang="en-US" dirty="0"/>
              <a:t>Psalm 31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2C6334C2-F73F-4B3B-A626-DD5F69DF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4554332" cy="5386356"/>
          </a:xfrm>
          <a:custGeom>
            <a:avLst/>
            <a:gdLst>
              <a:gd name="connsiteX0" fmla="*/ 620377 w 5389868"/>
              <a:gd name="connsiteY0" fmla="*/ 6374535 h 6374535"/>
              <a:gd name="connsiteX1" fmla="*/ 3459520 w 5389868"/>
              <a:gd name="connsiteY1" fmla="*/ 6374535 h 6374535"/>
              <a:gd name="connsiteX2" fmla="*/ 3638761 w 5389868"/>
              <a:gd name="connsiteY2" fmla="*/ 6288190 h 6374535"/>
              <a:gd name="connsiteX3" fmla="*/ 5389868 w 5389868"/>
              <a:gd name="connsiteY3" fmla="*/ 3346018 h 6374535"/>
              <a:gd name="connsiteX4" fmla="*/ 2043850 w 5389868"/>
              <a:gd name="connsiteY4" fmla="*/ 0 h 6374535"/>
              <a:gd name="connsiteX5" fmla="*/ 139826 w 5389868"/>
              <a:gd name="connsiteY5" fmla="*/ 594192 h 6374535"/>
              <a:gd name="connsiteX6" fmla="*/ 0 w 5389868"/>
              <a:gd name="connsiteY6" fmla="*/ 700065 h 6374535"/>
              <a:gd name="connsiteX7" fmla="*/ 0 w 5389868"/>
              <a:gd name="connsiteY7" fmla="*/ 5991971 h 6374535"/>
              <a:gd name="connsiteX8" fmla="*/ 139827 w 5389868"/>
              <a:gd name="connsiteY8" fmla="*/ 6097845 h 6374535"/>
              <a:gd name="connsiteX9" fmla="*/ 378347 w 5389868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89868" h="6374535">
                <a:moveTo>
                  <a:pt x="620377" y="6374535"/>
                </a:moveTo>
                <a:lnTo>
                  <a:pt x="3459520" y="6374535"/>
                </a:lnTo>
                <a:lnTo>
                  <a:pt x="3638761" y="6288190"/>
                </a:lnTo>
                <a:cubicBezTo>
                  <a:pt x="4681799" y="5721578"/>
                  <a:pt x="5389868" y="4616487"/>
                  <a:pt x="5389868" y="3346018"/>
                </a:cubicBezTo>
                <a:cubicBezTo>
                  <a:pt x="5389868" y="1498063"/>
                  <a:pt x="3891805" y="0"/>
                  <a:pt x="2043850" y="0"/>
                </a:cubicBezTo>
                <a:cubicBezTo>
                  <a:pt x="1336430" y="0"/>
                  <a:pt x="680285" y="219535"/>
                  <a:pt x="139826" y="594192"/>
                </a:cubicBezTo>
                <a:lnTo>
                  <a:pt x="0" y="700065"/>
                </a:lnTo>
                <a:lnTo>
                  <a:pt x="0" y="5991971"/>
                </a:lnTo>
                <a:lnTo>
                  <a:pt x="139827" y="6097845"/>
                </a:lnTo>
                <a:cubicBezTo>
                  <a:pt x="217035" y="6151367"/>
                  <a:pt x="296605" y="6201724"/>
                  <a:pt x="378347" y="624872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1583EA1B-C55C-41E0-AC8B-6665E28FFB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0782" r="26006" b="1"/>
          <a:stretch/>
        </p:blipFill>
        <p:spPr>
          <a:xfrm>
            <a:off x="1" y="-1"/>
            <a:ext cx="4423065" cy="5247859"/>
          </a:xfrm>
          <a:custGeom>
            <a:avLst/>
            <a:gdLst>
              <a:gd name="connsiteX0" fmla="*/ 1082595 w 5234519"/>
              <a:gd name="connsiteY0" fmla="*/ 0 h 6210629"/>
              <a:gd name="connsiteX1" fmla="*/ 3027450 w 5234519"/>
              <a:gd name="connsiteY1" fmla="*/ 0 h 6210629"/>
              <a:gd name="connsiteX2" fmla="*/ 3291029 w 5234519"/>
              <a:gd name="connsiteY2" fmla="*/ 96471 h 6210629"/>
              <a:gd name="connsiteX3" fmla="*/ 5234519 w 5234519"/>
              <a:gd name="connsiteY3" fmla="*/ 3028517 h 6210629"/>
              <a:gd name="connsiteX4" fmla="*/ 2052407 w 5234519"/>
              <a:gd name="connsiteY4" fmla="*/ 6210629 h 6210629"/>
              <a:gd name="connsiteX5" fmla="*/ 28288 w 5234519"/>
              <a:gd name="connsiteY5" fmla="*/ 5483989 h 6210629"/>
              <a:gd name="connsiteX6" fmla="*/ 0 w 5234519"/>
              <a:gd name="connsiteY6" fmla="*/ 5458279 h 6210629"/>
              <a:gd name="connsiteX7" fmla="*/ 0 w 5234519"/>
              <a:gd name="connsiteY7" fmla="*/ 598754 h 6210629"/>
              <a:gd name="connsiteX8" fmla="*/ 28288 w 5234519"/>
              <a:gd name="connsiteY8" fmla="*/ 573044 h 6210629"/>
              <a:gd name="connsiteX9" fmla="*/ 958290 w 5234519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34519" h="6210629">
                <a:moveTo>
                  <a:pt x="1082595" y="0"/>
                </a:moveTo>
                <a:lnTo>
                  <a:pt x="3027450" y="0"/>
                </a:lnTo>
                <a:lnTo>
                  <a:pt x="3291029" y="96471"/>
                </a:lnTo>
                <a:cubicBezTo>
                  <a:pt x="4433137" y="579542"/>
                  <a:pt x="5234519" y="1710443"/>
                  <a:pt x="5234519" y="3028517"/>
                </a:cubicBezTo>
                <a:cubicBezTo>
                  <a:pt x="5234519" y="4785949"/>
                  <a:pt x="3809839" y="6210629"/>
                  <a:pt x="2052407" y="6210629"/>
                </a:cubicBezTo>
                <a:cubicBezTo>
                  <a:pt x="1283531" y="6210629"/>
                  <a:pt x="578345" y="5937936"/>
                  <a:pt x="28288" y="5483989"/>
                </a:cubicBezTo>
                <a:lnTo>
                  <a:pt x="0" y="5458279"/>
                </a:lnTo>
                <a:lnTo>
                  <a:pt x="0" y="598754"/>
                </a:lnTo>
                <a:lnTo>
                  <a:pt x="28288" y="573044"/>
                </a:lnTo>
                <a:cubicBezTo>
                  <a:pt x="303317" y="346070"/>
                  <a:pt x="617127" y="164410"/>
                  <a:pt x="958290" y="3949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3452210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85FF2F1-2068-4CC5-AF87-0CF34C776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53117" y="285248"/>
            <a:ext cx="3989573" cy="6022787"/>
          </a:xfrm>
        </p:spPr>
        <p:txBody>
          <a:bodyPr anchor="b">
            <a:noAutofit/>
          </a:bodyPr>
          <a:lstStyle/>
          <a:p>
            <a:pPr algn="l"/>
            <a:r>
              <a:rPr lang="en-US" b="1" dirty="0"/>
              <a:t>Psalm 31:1-5</a:t>
            </a:r>
          </a:p>
          <a:p>
            <a:pPr algn="l"/>
            <a:r>
              <a:rPr lang="en-US" sz="1400" i="1" dirty="0"/>
              <a:t>1</a:t>
            </a:r>
            <a:r>
              <a:rPr lang="en-US" sz="2150" dirty="0"/>
              <a:t>In thee, O Lord, do I put my trust; let me never be ashamed: deliver me in thy righteousness.  </a:t>
            </a:r>
          </a:p>
          <a:p>
            <a:pPr algn="l"/>
            <a:r>
              <a:rPr lang="en-US" sz="1400" i="1" dirty="0"/>
              <a:t>2</a:t>
            </a:r>
            <a:r>
              <a:rPr lang="en-US" sz="2150" dirty="0"/>
              <a:t>Bow down thin ear to me; deliver me speedily: be thou my strong rock, for a hour of defense to save me</a:t>
            </a:r>
          </a:p>
          <a:p>
            <a:pPr algn="l"/>
            <a:r>
              <a:rPr lang="en-US" sz="1400" i="1" dirty="0"/>
              <a:t>3</a:t>
            </a:r>
            <a:r>
              <a:rPr lang="en-US" sz="2150" dirty="0"/>
              <a:t>For thou art my rock and my fortress: therefore, for thy name’s sake lead me, and guide me.</a:t>
            </a:r>
          </a:p>
          <a:p>
            <a:pPr algn="l"/>
            <a:r>
              <a:rPr lang="en-US" sz="1400" i="1" dirty="0"/>
              <a:t>4</a:t>
            </a:r>
            <a:r>
              <a:rPr lang="en-US" sz="2150" dirty="0"/>
              <a:t>Pull me out of the net that they have laid privily for me: for thou art my strength.</a:t>
            </a:r>
          </a:p>
          <a:p>
            <a:pPr algn="l"/>
            <a:r>
              <a:rPr lang="en-US" sz="1400" i="1" dirty="0"/>
              <a:t>5</a:t>
            </a:r>
            <a:r>
              <a:rPr lang="en-US" sz="2150" dirty="0"/>
              <a:t>Into thine hand I commit my spirit: thou hast redeemed me, O Lord God of truth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2C6334C2-F73F-4B3B-A626-DD5F69DF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4554332" cy="5386356"/>
          </a:xfrm>
          <a:custGeom>
            <a:avLst/>
            <a:gdLst>
              <a:gd name="connsiteX0" fmla="*/ 620377 w 5389868"/>
              <a:gd name="connsiteY0" fmla="*/ 6374535 h 6374535"/>
              <a:gd name="connsiteX1" fmla="*/ 3459520 w 5389868"/>
              <a:gd name="connsiteY1" fmla="*/ 6374535 h 6374535"/>
              <a:gd name="connsiteX2" fmla="*/ 3638761 w 5389868"/>
              <a:gd name="connsiteY2" fmla="*/ 6288190 h 6374535"/>
              <a:gd name="connsiteX3" fmla="*/ 5389868 w 5389868"/>
              <a:gd name="connsiteY3" fmla="*/ 3346018 h 6374535"/>
              <a:gd name="connsiteX4" fmla="*/ 2043850 w 5389868"/>
              <a:gd name="connsiteY4" fmla="*/ 0 h 6374535"/>
              <a:gd name="connsiteX5" fmla="*/ 139826 w 5389868"/>
              <a:gd name="connsiteY5" fmla="*/ 594192 h 6374535"/>
              <a:gd name="connsiteX6" fmla="*/ 0 w 5389868"/>
              <a:gd name="connsiteY6" fmla="*/ 700065 h 6374535"/>
              <a:gd name="connsiteX7" fmla="*/ 0 w 5389868"/>
              <a:gd name="connsiteY7" fmla="*/ 5991971 h 6374535"/>
              <a:gd name="connsiteX8" fmla="*/ 139827 w 5389868"/>
              <a:gd name="connsiteY8" fmla="*/ 6097845 h 6374535"/>
              <a:gd name="connsiteX9" fmla="*/ 378347 w 5389868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89868" h="6374535">
                <a:moveTo>
                  <a:pt x="620377" y="6374535"/>
                </a:moveTo>
                <a:lnTo>
                  <a:pt x="3459520" y="6374535"/>
                </a:lnTo>
                <a:lnTo>
                  <a:pt x="3638761" y="6288190"/>
                </a:lnTo>
                <a:cubicBezTo>
                  <a:pt x="4681799" y="5721578"/>
                  <a:pt x="5389868" y="4616487"/>
                  <a:pt x="5389868" y="3346018"/>
                </a:cubicBezTo>
                <a:cubicBezTo>
                  <a:pt x="5389868" y="1498063"/>
                  <a:pt x="3891805" y="0"/>
                  <a:pt x="2043850" y="0"/>
                </a:cubicBezTo>
                <a:cubicBezTo>
                  <a:pt x="1336430" y="0"/>
                  <a:pt x="680285" y="219535"/>
                  <a:pt x="139826" y="594192"/>
                </a:cubicBezTo>
                <a:lnTo>
                  <a:pt x="0" y="700065"/>
                </a:lnTo>
                <a:lnTo>
                  <a:pt x="0" y="5991971"/>
                </a:lnTo>
                <a:lnTo>
                  <a:pt x="139827" y="6097845"/>
                </a:lnTo>
                <a:cubicBezTo>
                  <a:pt x="217035" y="6151367"/>
                  <a:pt x="296605" y="6201724"/>
                  <a:pt x="378347" y="624872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1583EA1B-C55C-41E0-AC8B-6665E28FFB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0782" r="26006" b="1"/>
          <a:stretch/>
        </p:blipFill>
        <p:spPr>
          <a:xfrm>
            <a:off x="1" y="-1"/>
            <a:ext cx="4423065" cy="5247859"/>
          </a:xfrm>
          <a:custGeom>
            <a:avLst/>
            <a:gdLst>
              <a:gd name="connsiteX0" fmla="*/ 1082595 w 5234519"/>
              <a:gd name="connsiteY0" fmla="*/ 0 h 6210629"/>
              <a:gd name="connsiteX1" fmla="*/ 3027450 w 5234519"/>
              <a:gd name="connsiteY1" fmla="*/ 0 h 6210629"/>
              <a:gd name="connsiteX2" fmla="*/ 3291029 w 5234519"/>
              <a:gd name="connsiteY2" fmla="*/ 96471 h 6210629"/>
              <a:gd name="connsiteX3" fmla="*/ 5234519 w 5234519"/>
              <a:gd name="connsiteY3" fmla="*/ 3028517 h 6210629"/>
              <a:gd name="connsiteX4" fmla="*/ 2052407 w 5234519"/>
              <a:gd name="connsiteY4" fmla="*/ 6210629 h 6210629"/>
              <a:gd name="connsiteX5" fmla="*/ 28288 w 5234519"/>
              <a:gd name="connsiteY5" fmla="*/ 5483989 h 6210629"/>
              <a:gd name="connsiteX6" fmla="*/ 0 w 5234519"/>
              <a:gd name="connsiteY6" fmla="*/ 5458279 h 6210629"/>
              <a:gd name="connsiteX7" fmla="*/ 0 w 5234519"/>
              <a:gd name="connsiteY7" fmla="*/ 598754 h 6210629"/>
              <a:gd name="connsiteX8" fmla="*/ 28288 w 5234519"/>
              <a:gd name="connsiteY8" fmla="*/ 573044 h 6210629"/>
              <a:gd name="connsiteX9" fmla="*/ 958290 w 5234519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34519" h="6210629">
                <a:moveTo>
                  <a:pt x="1082595" y="0"/>
                </a:moveTo>
                <a:lnTo>
                  <a:pt x="3027450" y="0"/>
                </a:lnTo>
                <a:lnTo>
                  <a:pt x="3291029" y="96471"/>
                </a:lnTo>
                <a:cubicBezTo>
                  <a:pt x="4433137" y="579542"/>
                  <a:pt x="5234519" y="1710443"/>
                  <a:pt x="5234519" y="3028517"/>
                </a:cubicBezTo>
                <a:cubicBezTo>
                  <a:pt x="5234519" y="4785949"/>
                  <a:pt x="3809839" y="6210629"/>
                  <a:pt x="2052407" y="6210629"/>
                </a:cubicBezTo>
                <a:cubicBezTo>
                  <a:pt x="1283531" y="6210629"/>
                  <a:pt x="578345" y="5937936"/>
                  <a:pt x="28288" y="5483989"/>
                </a:cubicBezTo>
                <a:lnTo>
                  <a:pt x="0" y="5458279"/>
                </a:lnTo>
                <a:lnTo>
                  <a:pt x="0" y="598754"/>
                </a:lnTo>
                <a:lnTo>
                  <a:pt x="28288" y="573044"/>
                </a:lnTo>
                <a:cubicBezTo>
                  <a:pt x="303317" y="346070"/>
                  <a:pt x="617127" y="164410"/>
                  <a:pt x="958290" y="3949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083433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910F9-E0CB-41C9-B029-60C609DC0D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3066" y="3942134"/>
            <a:ext cx="4682431" cy="1557250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5400" b="1" dirty="0"/>
              <a:t>Abraham’s Faith: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5FF2F1-2068-4CC5-AF87-0CF34C776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69494" y="4768627"/>
            <a:ext cx="3989573" cy="1461513"/>
          </a:xfrm>
        </p:spPr>
        <p:txBody>
          <a:bodyPr anchor="b">
            <a:noAutofit/>
          </a:bodyPr>
          <a:lstStyle/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en-US" sz="2800" dirty="0"/>
              <a:t>Obedient Faith</a:t>
            </a:r>
          </a:p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en-US" sz="2800" dirty="0"/>
              <a:t>Trusting Faith</a:t>
            </a:r>
          </a:p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en-US" sz="2800" dirty="0"/>
              <a:t>Growing Faith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2C6334C2-F73F-4B3B-A626-DD5F69DF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4554332" cy="5386356"/>
          </a:xfrm>
          <a:custGeom>
            <a:avLst/>
            <a:gdLst>
              <a:gd name="connsiteX0" fmla="*/ 620377 w 5389868"/>
              <a:gd name="connsiteY0" fmla="*/ 6374535 h 6374535"/>
              <a:gd name="connsiteX1" fmla="*/ 3459520 w 5389868"/>
              <a:gd name="connsiteY1" fmla="*/ 6374535 h 6374535"/>
              <a:gd name="connsiteX2" fmla="*/ 3638761 w 5389868"/>
              <a:gd name="connsiteY2" fmla="*/ 6288190 h 6374535"/>
              <a:gd name="connsiteX3" fmla="*/ 5389868 w 5389868"/>
              <a:gd name="connsiteY3" fmla="*/ 3346018 h 6374535"/>
              <a:gd name="connsiteX4" fmla="*/ 2043850 w 5389868"/>
              <a:gd name="connsiteY4" fmla="*/ 0 h 6374535"/>
              <a:gd name="connsiteX5" fmla="*/ 139826 w 5389868"/>
              <a:gd name="connsiteY5" fmla="*/ 594192 h 6374535"/>
              <a:gd name="connsiteX6" fmla="*/ 0 w 5389868"/>
              <a:gd name="connsiteY6" fmla="*/ 700065 h 6374535"/>
              <a:gd name="connsiteX7" fmla="*/ 0 w 5389868"/>
              <a:gd name="connsiteY7" fmla="*/ 5991971 h 6374535"/>
              <a:gd name="connsiteX8" fmla="*/ 139827 w 5389868"/>
              <a:gd name="connsiteY8" fmla="*/ 6097845 h 6374535"/>
              <a:gd name="connsiteX9" fmla="*/ 378347 w 5389868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89868" h="6374535">
                <a:moveTo>
                  <a:pt x="620377" y="6374535"/>
                </a:moveTo>
                <a:lnTo>
                  <a:pt x="3459520" y="6374535"/>
                </a:lnTo>
                <a:lnTo>
                  <a:pt x="3638761" y="6288190"/>
                </a:lnTo>
                <a:cubicBezTo>
                  <a:pt x="4681799" y="5721578"/>
                  <a:pt x="5389868" y="4616487"/>
                  <a:pt x="5389868" y="3346018"/>
                </a:cubicBezTo>
                <a:cubicBezTo>
                  <a:pt x="5389868" y="1498063"/>
                  <a:pt x="3891805" y="0"/>
                  <a:pt x="2043850" y="0"/>
                </a:cubicBezTo>
                <a:cubicBezTo>
                  <a:pt x="1336430" y="0"/>
                  <a:pt x="680285" y="219535"/>
                  <a:pt x="139826" y="594192"/>
                </a:cubicBezTo>
                <a:lnTo>
                  <a:pt x="0" y="700065"/>
                </a:lnTo>
                <a:lnTo>
                  <a:pt x="0" y="5991971"/>
                </a:lnTo>
                <a:lnTo>
                  <a:pt x="139827" y="6097845"/>
                </a:lnTo>
                <a:cubicBezTo>
                  <a:pt x="217035" y="6151367"/>
                  <a:pt x="296605" y="6201724"/>
                  <a:pt x="378347" y="624872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1583EA1B-C55C-41E0-AC8B-6665E28FFB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0782" r="26006" b="1"/>
          <a:stretch/>
        </p:blipFill>
        <p:spPr>
          <a:xfrm>
            <a:off x="1" y="-1"/>
            <a:ext cx="4423065" cy="5247859"/>
          </a:xfrm>
          <a:custGeom>
            <a:avLst/>
            <a:gdLst>
              <a:gd name="connsiteX0" fmla="*/ 1082595 w 5234519"/>
              <a:gd name="connsiteY0" fmla="*/ 0 h 6210629"/>
              <a:gd name="connsiteX1" fmla="*/ 3027450 w 5234519"/>
              <a:gd name="connsiteY1" fmla="*/ 0 h 6210629"/>
              <a:gd name="connsiteX2" fmla="*/ 3291029 w 5234519"/>
              <a:gd name="connsiteY2" fmla="*/ 96471 h 6210629"/>
              <a:gd name="connsiteX3" fmla="*/ 5234519 w 5234519"/>
              <a:gd name="connsiteY3" fmla="*/ 3028517 h 6210629"/>
              <a:gd name="connsiteX4" fmla="*/ 2052407 w 5234519"/>
              <a:gd name="connsiteY4" fmla="*/ 6210629 h 6210629"/>
              <a:gd name="connsiteX5" fmla="*/ 28288 w 5234519"/>
              <a:gd name="connsiteY5" fmla="*/ 5483989 h 6210629"/>
              <a:gd name="connsiteX6" fmla="*/ 0 w 5234519"/>
              <a:gd name="connsiteY6" fmla="*/ 5458279 h 6210629"/>
              <a:gd name="connsiteX7" fmla="*/ 0 w 5234519"/>
              <a:gd name="connsiteY7" fmla="*/ 598754 h 6210629"/>
              <a:gd name="connsiteX8" fmla="*/ 28288 w 5234519"/>
              <a:gd name="connsiteY8" fmla="*/ 573044 h 6210629"/>
              <a:gd name="connsiteX9" fmla="*/ 958290 w 5234519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34519" h="6210629">
                <a:moveTo>
                  <a:pt x="1082595" y="0"/>
                </a:moveTo>
                <a:lnTo>
                  <a:pt x="3027450" y="0"/>
                </a:lnTo>
                <a:lnTo>
                  <a:pt x="3291029" y="96471"/>
                </a:lnTo>
                <a:cubicBezTo>
                  <a:pt x="4433137" y="579542"/>
                  <a:pt x="5234519" y="1710443"/>
                  <a:pt x="5234519" y="3028517"/>
                </a:cubicBezTo>
                <a:cubicBezTo>
                  <a:pt x="5234519" y="4785949"/>
                  <a:pt x="3809839" y="6210629"/>
                  <a:pt x="2052407" y="6210629"/>
                </a:cubicBezTo>
                <a:cubicBezTo>
                  <a:pt x="1283531" y="6210629"/>
                  <a:pt x="578345" y="5937936"/>
                  <a:pt x="28288" y="5483989"/>
                </a:cubicBezTo>
                <a:lnTo>
                  <a:pt x="0" y="5458279"/>
                </a:lnTo>
                <a:lnTo>
                  <a:pt x="0" y="598754"/>
                </a:lnTo>
                <a:lnTo>
                  <a:pt x="28288" y="573044"/>
                </a:lnTo>
                <a:cubicBezTo>
                  <a:pt x="303317" y="346070"/>
                  <a:pt x="617127" y="164410"/>
                  <a:pt x="958290" y="3949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4493728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878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125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Office Theme</vt:lpstr>
      <vt:lpstr>2_Office Theme</vt:lpstr>
      <vt:lpstr>PowerPoint Presentation</vt:lpstr>
      <vt:lpstr>Faith of Abraham</vt:lpstr>
      <vt:lpstr>PowerPoint Presentation</vt:lpstr>
      <vt:lpstr>Abraham’s Faith: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14</cp:revision>
  <dcterms:created xsi:type="dcterms:W3CDTF">2013-03-24T12:46:42Z</dcterms:created>
  <dcterms:modified xsi:type="dcterms:W3CDTF">2019-04-25T14:32:41Z</dcterms:modified>
</cp:coreProperties>
</file>