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7" r:id="rId3"/>
    <p:sldId id="256" r:id="rId4"/>
    <p:sldId id="272" r:id="rId5"/>
    <p:sldId id="259" r:id="rId6"/>
    <p:sldId id="271" r:id="rId7"/>
    <p:sldId id="275" r:id="rId8"/>
    <p:sldId id="261" r:id="rId9"/>
    <p:sldId id="262" r:id="rId10"/>
    <p:sldId id="279" r:id="rId11"/>
    <p:sldId id="263" r:id="rId12"/>
    <p:sldId id="281" r:id="rId13"/>
    <p:sldId id="282" r:id="rId14"/>
    <p:sldId id="280" r:id="rId15"/>
    <p:sldId id="264" r:id="rId16"/>
    <p:sldId id="267" r:id="rId17"/>
    <p:sldId id="268" r:id="rId18"/>
    <p:sldId id="273" r:id="rId19"/>
    <p:sldId id="270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79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4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E0619-C2E8-4B8A-B0A6-D630AFEC34D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BE3A8-56D7-4205-9970-68E760C5F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9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7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8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71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2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87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1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95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65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47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6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43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61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61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0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8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3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2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2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AB155-1D34-46C0-8115-D9BC3011D69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724E8-D711-45AD-A766-765F7DD22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15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154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EA73-62B2-4382-A780-05067B24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4. Forgiving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DE7BE-E3E2-40BC-AB22-0286F33B0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  Then Peter came to Him and said, “Lord, how often shall my brother sin against me, and I forgive him? Up to seven times?” </a:t>
            </a:r>
          </a:p>
          <a:p>
            <a:pPr marL="0" indent="0">
              <a:buNone/>
            </a:pPr>
            <a:r>
              <a:rPr lang="en-US" b="1" dirty="0"/>
              <a:t>  Jesus said to him, “I do not say to you, up to seven times, but up to seventy times seven.”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Matthew 18:21-22</a:t>
            </a: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6E85EA07-8BEF-4159-BB83-5B58246B6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7" y="4557139"/>
            <a:ext cx="3150498" cy="20904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45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EA73-62B2-4382-A780-05067B24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4. Forgiving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DE7BE-E3E2-40BC-AB22-0286F33B0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  Take heed to yourselves. If your brother sins against you, rebuke him; and if he repents, forgive him.  </a:t>
            </a:r>
          </a:p>
          <a:p>
            <a:pPr marL="0" indent="0">
              <a:buNone/>
            </a:pPr>
            <a:r>
              <a:rPr lang="en-US" b="1" dirty="0"/>
              <a:t>  And if he sins against you seven times in a day, and seven times in a day returns to you, saying, “I repent,” you shall forgive him.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Luke 17:3-4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5A867330-DE4E-4E60-83E4-B8C1D171A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7" y="4557139"/>
            <a:ext cx="3150498" cy="20904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EA73-62B2-4382-A780-05067B24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4. Forgiving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DE7BE-E3E2-40BC-AB22-0286F33B0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 Therefore, as the elect of God, holy and beloved, put on tender mercies, kindness, humility, meekness, longsuffering; </a:t>
            </a:r>
          </a:p>
          <a:p>
            <a:pPr marL="0" indent="0">
              <a:buNone/>
            </a:pPr>
            <a:r>
              <a:rPr lang="en-US" b="1" dirty="0"/>
              <a:t>  bearing with one another, and forgiving one another, if anyone has a complaint against another; even as Christ forgave you, so you also must do.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Colossians 3:12-13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010906B3-E2D9-42E6-AF5A-21F85B397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7" y="4557139"/>
            <a:ext cx="3150498" cy="20904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64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EA73-62B2-4382-A780-05067B24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4. Forgiving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DE7BE-E3E2-40BC-AB22-0286F33B0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  Judge not, and you shall not be judged. Condemn not, and you shall not be condemned. Forgive, and you will be forgiven.  </a:t>
            </a:r>
          </a:p>
          <a:p>
            <a:pPr marL="0" indent="0">
              <a:buNone/>
            </a:pPr>
            <a:r>
              <a:rPr lang="en-US" b="1" dirty="0"/>
              <a:t>  Give, and it will be given to you: good measure, pressed down, shaken together, </a:t>
            </a:r>
            <a:br>
              <a:rPr lang="en-US" b="1" dirty="0"/>
            </a:br>
            <a:r>
              <a:rPr lang="en-US" b="1" dirty="0"/>
              <a:t>and running over will be put </a:t>
            </a:r>
            <a:br>
              <a:rPr lang="en-US" b="1" dirty="0"/>
            </a:br>
            <a:r>
              <a:rPr lang="en-US" b="1" dirty="0"/>
              <a:t>into your bosom. For with the </a:t>
            </a:r>
            <a:br>
              <a:rPr lang="en-US" b="1" dirty="0"/>
            </a:br>
            <a:r>
              <a:rPr lang="en-US" b="1" dirty="0"/>
              <a:t>same measure that you use, it </a:t>
            </a:r>
            <a:br>
              <a:rPr lang="en-US" b="1" dirty="0"/>
            </a:br>
            <a:r>
              <a:rPr lang="en-US" b="1" dirty="0"/>
              <a:t>will be measured back to you. </a:t>
            </a:r>
          </a:p>
          <a:p>
            <a:pPr marL="0" indent="0">
              <a:buNone/>
            </a:pPr>
            <a:r>
              <a:rPr lang="en-US" b="1" dirty="0"/>
              <a:t>Luke 6:37-38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DD53EAC9-AC6F-42FE-AFC3-368895BB1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02" y="4126188"/>
            <a:ext cx="3405809" cy="255435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4E16A-8D32-45ED-8569-70B9D3AB0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5. Praying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523A-FEC5-4DB7-9FCE-23B3E4F72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“pray without ceasing” (1 Thess. 5:17)</a:t>
            </a:r>
          </a:p>
          <a:p>
            <a:r>
              <a:rPr lang="en-US" b="1" dirty="0"/>
              <a:t>“…men always ought to pray and not lose heart” (Luke 18:1)</a:t>
            </a: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F210D51E-EFA3-4D9A-95B5-A616C7D02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33" y="3299791"/>
            <a:ext cx="4510501" cy="3007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5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C085-B206-49E3-B380-562B12C26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9261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Our Lord’s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02164-9F53-4B62-B3A2-31FB73B56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7739"/>
            <a:ext cx="6964846" cy="4719224"/>
          </a:xfrm>
        </p:spPr>
        <p:txBody>
          <a:bodyPr/>
          <a:lstStyle/>
          <a:p>
            <a:pPr lvl="0"/>
            <a:r>
              <a:rPr lang="en-US" b="1" dirty="0"/>
              <a:t>Jesus prayed by Himself on the mountain well into the night (Matt. 14:23). </a:t>
            </a:r>
          </a:p>
          <a:p>
            <a:pPr lvl="0"/>
            <a:r>
              <a:rPr lang="en-US" b="1" dirty="0"/>
              <a:t>Jesus woke up early to go and pray alone (Mark 1:35). </a:t>
            </a:r>
          </a:p>
          <a:p>
            <a:pPr lvl="0"/>
            <a:r>
              <a:rPr lang="en-US" b="1" dirty="0"/>
              <a:t>Jesus prayed all night before selecting His apostles (Luke 6:12-16). 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40351023-90EE-4A13-9E70-60CF6B547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" b="6126"/>
          <a:stretch/>
        </p:blipFill>
        <p:spPr bwMode="auto">
          <a:xfrm>
            <a:off x="3023979" y="4239038"/>
            <a:ext cx="5695950" cy="236054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08908-3467-4D7B-A329-E4B0BB3E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984185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Paul’s Example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D52E-0DE4-42EF-8FF9-A88DC7C46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“without ceasing I make mention of you always in my prayers” (Rom. 1:9)</a:t>
            </a:r>
          </a:p>
          <a:p>
            <a:r>
              <a:rPr lang="en-US" b="1" dirty="0"/>
              <a:t>“I thank my God always concerning you” </a:t>
            </a:r>
            <a:br>
              <a:rPr lang="en-US" b="1" dirty="0"/>
            </a:br>
            <a:r>
              <a:rPr lang="en-US" b="1" dirty="0"/>
              <a:t>(1 Cor. 1:4) </a:t>
            </a:r>
          </a:p>
          <a:p>
            <a:r>
              <a:rPr lang="en-US" b="1" dirty="0"/>
              <a:t>“do not cease to give thanks for you, making mention of you in my prayers” (Eph. 1:16)</a:t>
            </a:r>
          </a:p>
          <a:p>
            <a:r>
              <a:rPr lang="en-US" b="1" dirty="0"/>
              <a:t>“I thank my God upon every remembrance of you, always in every prayer of mine making request for you all with joy” (Phil. 1:3-4)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5B8D73B5-F60C-4277-921C-DA4E281E1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4"/>
          <a:stretch/>
        </p:blipFill>
        <p:spPr bwMode="auto">
          <a:xfrm>
            <a:off x="5698434" y="287516"/>
            <a:ext cx="2343150" cy="14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08908-3467-4D7B-A329-E4B0BB3E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984185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Paul’s Example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D52E-0DE4-42EF-8FF9-A88DC7C46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“We give thanks to the God and Father of our Lord Jesus Christ, praying always for you” (Col. 1:3)</a:t>
            </a:r>
          </a:p>
          <a:p>
            <a:r>
              <a:rPr lang="en-US" b="1" dirty="0"/>
              <a:t>“We give thanks to God always for you all, making mention of you in our prayers” (1 Thess. 1:2) </a:t>
            </a:r>
          </a:p>
          <a:p>
            <a:r>
              <a:rPr lang="en-US" b="1" dirty="0"/>
              <a:t>“I thank God, whom I serve with a pure conscience, as my forefathers did, as without ceasing I remember you in my prayers night and day” (2 Tim. 1:3)</a:t>
            </a:r>
          </a:p>
          <a:p>
            <a:r>
              <a:rPr lang="en-US" b="1" dirty="0"/>
              <a:t>“I thank my God, making mention of you always in my prayers” (Philemon 4) 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5B8D73B5-F60C-4277-921C-DA4E281E1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4"/>
          <a:stretch/>
        </p:blipFill>
        <p:spPr bwMode="auto">
          <a:xfrm>
            <a:off x="5698434" y="287516"/>
            <a:ext cx="2343150" cy="14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DE38-C61A-4F22-92C1-278E98E2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3178"/>
            <a:ext cx="7886700" cy="1325563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When It’s Good To Be Liberal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A681D-DDF4-4260-98DA-879520735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9373"/>
            <a:ext cx="7886700" cy="399035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Giving and Sharing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Sowing the Seed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Loving Others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Forgiving Others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Praying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470FDB46-CFA1-4DA7-8129-0CDC3150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92" y="3538953"/>
            <a:ext cx="4572000" cy="25717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2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32C6-B89F-40E1-B856-D70BEAC69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04310"/>
            <a:ext cx="7772400" cy="192563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When It’s Good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To Be Liberal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45E0ABDB-1235-4AA8-81F9-0B34F7FF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4" y="3044689"/>
            <a:ext cx="5950226" cy="33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1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BEC7-B87F-43C5-8BDE-58A94710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Liberal</a:t>
            </a:r>
          </a:p>
        </p:txBody>
      </p:sp>
      <p:pic>
        <p:nvPicPr>
          <p:cNvPr id="1026" name="Picture 2" descr="Image result for dictionary">
            <a:extLst>
              <a:ext uri="{FF2B5EF4-FFF2-40B4-BE49-F238E27FC236}">
                <a16:creationId xmlns:a16="http://schemas.microsoft.com/office/drawing/2014/main" id="{0D0E8816-DA21-4104-B381-9BFA4EFFD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081463"/>
            <a:ext cx="2381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1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BEC7-B87F-43C5-8BDE-58A94710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Liberal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04433-1F07-40D8-A92D-9BDBA8550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open to new behavior or opinions and willing to discard traditional values</a:t>
            </a:r>
          </a:p>
          <a:p>
            <a:r>
              <a:rPr lang="en-US" b="1" dirty="0"/>
              <a:t>not bound by authoritarianism, orthodoxy, or traditional forms</a:t>
            </a:r>
          </a:p>
          <a:p>
            <a:r>
              <a:rPr lang="en-US" b="1" dirty="0"/>
              <a:t>not literal or strict; loose</a:t>
            </a:r>
          </a:p>
          <a:p>
            <a:r>
              <a:rPr lang="en-US" b="1" dirty="0"/>
              <a:t>lacking moral restraint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026" name="Picture 2" descr="Image result for dictionary">
            <a:extLst>
              <a:ext uri="{FF2B5EF4-FFF2-40B4-BE49-F238E27FC236}">
                <a16:creationId xmlns:a16="http://schemas.microsoft.com/office/drawing/2014/main" id="{0D0E8816-DA21-4104-B381-9BFA4EFFD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081463"/>
            <a:ext cx="2381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9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BEC7-B87F-43C5-8BDE-58A94710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Liberal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04433-1F07-40D8-A92D-9BDBA8550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open to new behavior or opinions and willing to discard traditional values</a:t>
            </a:r>
          </a:p>
          <a:p>
            <a:r>
              <a:rPr lang="en-US" b="1" dirty="0"/>
              <a:t>not bound by authoritarianism, orthodoxy, or traditional forms</a:t>
            </a:r>
          </a:p>
          <a:p>
            <a:r>
              <a:rPr lang="en-US" b="1" dirty="0"/>
              <a:t>not literal or strict; loose</a:t>
            </a:r>
          </a:p>
          <a:p>
            <a:r>
              <a:rPr lang="en-US" b="1" dirty="0"/>
              <a:t>lacking moral restraint</a:t>
            </a:r>
          </a:p>
          <a:p>
            <a:endParaRPr lang="en-US" sz="800" b="1" dirty="0"/>
          </a:p>
          <a:p>
            <a:r>
              <a:rPr lang="en-US" b="1" dirty="0"/>
              <a:t>provided or occurring in </a:t>
            </a:r>
            <a:br>
              <a:rPr lang="en-US" b="1" dirty="0"/>
            </a:br>
            <a:r>
              <a:rPr lang="en-US" b="1" dirty="0"/>
              <a:t>generous amounts </a:t>
            </a:r>
          </a:p>
        </p:txBody>
      </p:sp>
      <p:pic>
        <p:nvPicPr>
          <p:cNvPr id="1026" name="Picture 2" descr="Image result for dictionary">
            <a:extLst>
              <a:ext uri="{FF2B5EF4-FFF2-40B4-BE49-F238E27FC236}">
                <a16:creationId xmlns:a16="http://schemas.microsoft.com/office/drawing/2014/main" id="{0D0E8816-DA21-4104-B381-9BFA4EFFD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081463"/>
            <a:ext cx="2381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8DAAB4F-C2B1-40B0-94B8-70B80142F0C4}"/>
              </a:ext>
            </a:extLst>
          </p:cNvPr>
          <p:cNvSpPr/>
          <p:nvPr/>
        </p:nvSpPr>
        <p:spPr>
          <a:xfrm>
            <a:off x="628650" y="826809"/>
            <a:ext cx="5745645" cy="4730475"/>
          </a:xfrm>
          <a:prstGeom prst="mathMultiply">
            <a:avLst>
              <a:gd name="adj1" fmla="val 15297"/>
            </a:avLst>
          </a:prstGeom>
          <a:solidFill>
            <a:srgbClr val="FFCCCC">
              <a:alpha val="45098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1892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4932-C02F-48C4-8D8B-49E2F24F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1. Giving and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DDA29-B0ED-4FAA-B0BC-90B4CD4ED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They were to give:</a:t>
            </a:r>
          </a:p>
          <a:p>
            <a:pPr marL="0" indent="0" algn="ctr">
              <a:buNone/>
            </a:pPr>
            <a:endParaRPr lang="en-US" sz="800" b="1" dirty="0"/>
          </a:p>
          <a:p>
            <a:r>
              <a:rPr lang="en-US" b="1" dirty="0"/>
              <a:t>As they prospered (1 Cor. 16:2)</a:t>
            </a:r>
          </a:p>
          <a:p>
            <a:r>
              <a:rPr lang="en-US" b="1" dirty="0"/>
              <a:t>As they purposed in their hearts (2 Cor. 9:7)</a:t>
            </a:r>
          </a:p>
          <a:p>
            <a:r>
              <a:rPr lang="en-US" b="1" dirty="0"/>
              <a:t>Generously (v. 5)</a:t>
            </a:r>
          </a:p>
          <a:p>
            <a:r>
              <a:rPr lang="en-US" b="1" dirty="0"/>
              <a:t>Bountifully (v. 6)</a:t>
            </a:r>
          </a:p>
          <a:p>
            <a:r>
              <a:rPr lang="en-US" b="1" dirty="0"/>
              <a:t>Cheerfully (v. 7)</a:t>
            </a:r>
          </a:p>
          <a:p>
            <a:r>
              <a:rPr lang="en-US" b="1" dirty="0"/>
              <a:t>Liberally (vs. 11, 13) 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153431F8-7D2D-410D-A7C6-808216F11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86" y="4564381"/>
            <a:ext cx="2804491" cy="161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F2B5-A214-4A6E-887B-AD073906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2. Sowing the Seed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3C7A5-9453-4796-870D-CB759ADCA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“A sower went out to sow his seed. And as he sowed, some fell by the wayside…” (Luke 8:5)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3076" name="Picture 4" descr="Image result for sowing seeds">
            <a:extLst>
              <a:ext uri="{FF2B5EF4-FFF2-40B4-BE49-F238E27FC236}">
                <a16:creationId xmlns:a16="http://schemas.microsoft.com/office/drawing/2014/main" id="{778ADE31-2C05-459B-982D-C3477E57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83" y="4298561"/>
            <a:ext cx="4049367" cy="221871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EE00-1286-4464-BCA7-D8917B48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3. Loving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5A7A-985F-4D7F-8FFF-6529DADC7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“Owe no one anything except to love one another, for he who loves another has fulfilled the law” (Rom. 13:8)</a:t>
            </a:r>
          </a:p>
          <a:p>
            <a:endParaRPr lang="en-US" sz="800" b="1" dirty="0"/>
          </a:p>
          <a:p>
            <a:r>
              <a:rPr lang="en-US" b="1" dirty="0"/>
              <a:t>1 Corinthians 13:4-7</a:t>
            </a:r>
          </a:p>
          <a:p>
            <a:r>
              <a:rPr lang="en-US" b="1" dirty="0"/>
              <a:t>1 John 3:17-18</a:t>
            </a:r>
          </a:p>
        </p:txBody>
      </p:sp>
      <p:pic>
        <p:nvPicPr>
          <p:cNvPr id="4098" name="Picture 2" descr="Image result for cross">
            <a:extLst>
              <a:ext uri="{FF2B5EF4-FFF2-40B4-BE49-F238E27FC236}">
                <a16:creationId xmlns:a16="http://schemas.microsoft.com/office/drawing/2014/main" id="{687F63F6-976D-44A7-AD32-DE888594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8" y="4001294"/>
            <a:ext cx="3123372" cy="23425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49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EE00-1286-4464-BCA7-D8917B48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3. Loving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5A7A-985F-4D7F-8FFF-6529DADC7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 are </a:t>
            </a:r>
            <a:r>
              <a:rPr lang="en-US" b="1" i="1" dirty="0"/>
              <a:t>“taught by God” </a:t>
            </a:r>
            <a:r>
              <a:rPr lang="en-US" b="1" dirty="0"/>
              <a:t>how to love one another (1 Thess. 4:9)</a:t>
            </a:r>
          </a:p>
          <a:p>
            <a:endParaRPr lang="en-US" sz="800" b="1" dirty="0"/>
          </a:p>
          <a:p>
            <a:r>
              <a:rPr lang="en-US" b="1" dirty="0"/>
              <a:t>God loves liberally (John 3:16)</a:t>
            </a:r>
          </a:p>
          <a:p>
            <a:r>
              <a:rPr lang="en-US" b="1" dirty="0"/>
              <a:t>Although governed by </a:t>
            </a:r>
            <a:br>
              <a:rPr lang="en-US" b="1" dirty="0"/>
            </a:br>
            <a:r>
              <a:rPr lang="en-US" b="1" dirty="0"/>
              <a:t>His righteousness, </a:t>
            </a:r>
            <a:br>
              <a:rPr lang="en-US" b="1" dirty="0"/>
            </a:br>
            <a:r>
              <a:rPr lang="en-US" b="1" dirty="0"/>
              <a:t>His love knows no </a:t>
            </a:r>
            <a:br>
              <a:rPr lang="en-US" b="1" dirty="0"/>
            </a:br>
            <a:r>
              <a:rPr lang="en-US" b="1" dirty="0"/>
              <a:t>bounds (Rom. 5:8)</a:t>
            </a:r>
          </a:p>
        </p:txBody>
      </p:sp>
      <p:pic>
        <p:nvPicPr>
          <p:cNvPr id="4098" name="Picture 2" descr="Image result for cross">
            <a:extLst>
              <a:ext uri="{FF2B5EF4-FFF2-40B4-BE49-F238E27FC236}">
                <a16:creationId xmlns:a16="http://schemas.microsoft.com/office/drawing/2014/main" id="{687F63F6-976D-44A7-AD32-DE888594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8" y="4001294"/>
            <a:ext cx="3123372" cy="23425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697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1_Office Theme</vt:lpstr>
      <vt:lpstr>PowerPoint Presentation</vt:lpstr>
      <vt:lpstr>When It’s Good  To Be Liberal</vt:lpstr>
      <vt:lpstr>Liberal</vt:lpstr>
      <vt:lpstr>Liberal</vt:lpstr>
      <vt:lpstr>Liberal</vt:lpstr>
      <vt:lpstr>1. Giving and Sharing</vt:lpstr>
      <vt:lpstr>2. Sowing the Seed</vt:lpstr>
      <vt:lpstr>3. Loving Others</vt:lpstr>
      <vt:lpstr>3. Loving Others</vt:lpstr>
      <vt:lpstr>4. Forgiving Others</vt:lpstr>
      <vt:lpstr>4. Forgiving Others</vt:lpstr>
      <vt:lpstr>4. Forgiving Others</vt:lpstr>
      <vt:lpstr>4. Forgiving Others</vt:lpstr>
      <vt:lpstr>5. Praying</vt:lpstr>
      <vt:lpstr>Our Lord’s Example</vt:lpstr>
      <vt:lpstr>Paul’s Example</vt:lpstr>
      <vt:lpstr>Paul’s Example</vt:lpstr>
      <vt:lpstr>When It’s Good To Be Liberal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 Rogers</dc:creator>
  <cp:lastModifiedBy>Michael Hepner</cp:lastModifiedBy>
  <cp:revision>27</cp:revision>
  <dcterms:created xsi:type="dcterms:W3CDTF">2019-04-05T14:18:20Z</dcterms:created>
  <dcterms:modified xsi:type="dcterms:W3CDTF">2019-04-08T15:03:28Z</dcterms:modified>
</cp:coreProperties>
</file>