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92" r:id="rId2"/>
  </p:sldMasterIdLst>
  <p:notesMasterIdLst>
    <p:notesMasterId r:id="rId29"/>
  </p:notesMasterIdLst>
  <p:sldIdLst>
    <p:sldId id="281" r:id="rId3"/>
    <p:sldId id="343" r:id="rId4"/>
    <p:sldId id="259" r:id="rId5"/>
    <p:sldId id="344" r:id="rId6"/>
    <p:sldId id="345" r:id="rId7"/>
    <p:sldId id="346" r:id="rId8"/>
    <p:sldId id="347" r:id="rId9"/>
    <p:sldId id="348" r:id="rId10"/>
    <p:sldId id="349" r:id="rId11"/>
    <p:sldId id="258" r:id="rId12"/>
    <p:sldId id="350" r:id="rId13"/>
    <p:sldId id="271" r:id="rId14"/>
    <p:sldId id="272" r:id="rId15"/>
    <p:sldId id="351" r:id="rId16"/>
    <p:sldId id="352" r:id="rId17"/>
    <p:sldId id="353" r:id="rId18"/>
    <p:sldId id="354" r:id="rId19"/>
    <p:sldId id="257" r:id="rId20"/>
    <p:sldId id="355" r:id="rId21"/>
    <p:sldId id="277" r:id="rId22"/>
    <p:sldId id="356" r:id="rId23"/>
    <p:sldId id="357" r:id="rId24"/>
    <p:sldId id="358" r:id="rId25"/>
    <p:sldId id="359" r:id="rId26"/>
    <p:sldId id="360" r:id="rId27"/>
    <p:sldId id="280" r:id="rId28"/>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horzBarState="maximized">
    <p:restoredLeft sz="20000" autoAdjust="0"/>
    <p:restoredTop sz="94660"/>
  </p:normalViewPr>
  <p:slideViewPr>
    <p:cSldViewPr snapToGrid="0">
      <p:cViewPr varScale="1">
        <p:scale>
          <a:sx n="83" d="100"/>
          <a:sy n="83" d="100"/>
        </p:scale>
        <p:origin x="600" y="77"/>
      </p:cViewPr>
      <p:guideLst/>
    </p:cSldViewPr>
  </p:slideViewPr>
  <p:notesTextViewPr>
    <p:cViewPr>
      <p:scale>
        <a:sx n="1" d="1"/>
        <a:sy n="1" d="1"/>
      </p:scale>
      <p:origin x="0" y="0"/>
    </p:cViewPr>
  </p:notesTextViewPr>
  <p:sorterViewPr>
    <p:cViewPr varScale="1">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viewProps" Target="view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C0489C5-A397-4997-9DB4-74D42BE31C06}" type="datetimeFigureOut">
              <a:rPr lang="en-US" smtClean="0"/>
              <a:t>4/2/2019</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0569EFC-6A83-4333-BF4D-85E37C2CF44B}" type="slidenum">
              <a:rPr lang="en-US" smtClean="0"/>
              <a:t>‹#›</a:t>
            </a:fld>
            <a:endParaRPr lang="en-US"/>
          </a:p>
        </p:txBody>
      </p:sp>
    </p:spTree>
    <p:extLst>
      <p:ext uri="{BB962C8B-B14F-4D97-AF65-F5344CB8AC3E}">
        <p14:creationId xmlns:p14="http://schemas.microsoft.com/office/powerpoint/2010/main" val="51247843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60569EFC-6A83-4333-BF4D-85E37C2CF44B}" type="slidenum">
              <a:rPr lang="en-US" smtClean="0"/>
              <a:t>1</a:t>
            </a:fld>
            <a:endParaRPr lang="en-US"/>
          </a:p>
        </p:txBody>
      </p:sp>
    </p:spTree>
    <p:extLst>
      <p:ext uri="{BB962C8B-B14F-4D97-AF65-F5344CB8AC3E}">
        <p14:creationId xmlns:p14="http://schemas.microsoft.com/office/powerpoint/2010/main" val="230675349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60569EFC-6A83-4333-BF4D-85E37C2CF44B}" type="slidenum">
              <a:rPr lang="en-US" smtClean="0"/>
              <a:t>10</a:t>
            </a:fld>
            <a:endParaRPr lang="en-US"/>
          </a:p>
        </p:txBody>
      </p:sp>
    </p:spTree>
    <p:extLst>
      <p:ext uri="{BB962C8B-B14F-4D97-AF65-F5344CB8AC3E}">
        <p14:creationId xmlns:p14="http://schemas.microsoft.com/office/powerpoint/2010/main" val="30454635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60569EFC-6A83-4333-BF4D-85E37C2CF44B}" type="slidenum">
              <a:rPr lang="en-US" smtClean="0"/>
              <a:t>11</a:t>
            </a:fld>
            <a:endParaRPr lang="en-US"/>
          </a:p>
        </p:txBody>
      </p:sp>
    </p:spTree>
    <p:extLst>
      <p:ext uri="{BB962C8B-B14F-4D97-AF65-F5344CB8AC3E}">
        <p14:creationId xmlns:p14="http://schemas.microsoft.com/office/powerpoint/2010/main" val="140471694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60569EFC-6A83-4333-BF4D-85E37C2CF44B}" type="slidenum">
              <a:rPr lang="en-US" smtClean="0"/>
              <a:t>12</a:t>
            </a:fld>
            <a:endParaRPr lang="en-US"/>
          </a:p>
        </p:txBody>
      </p:sp>
    </p:spTree>
    <p:extLst>
      <p:ext uri="{BB962C8B-B14F-4D97-AF65-F5344CB8AC3E}">
        <p14:creationId xmlns:p14="http://schemas.microsoft.com/office/powerpoint/2010/main" val="408446626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60569EFC-6A83-4333-BF4D-85E37C2CF44B}" type="slidenum">
              <a:rPr lang="en-US" smtClean="0"/>
              <a:t>13</a:t>
            </a:fld>
            <a:endParaRPr lang="en-US"/>
          </a:p>
        </p:txBody>
      </p:sp>
    </p:spTree>
    <p:extLst>
      <p:ext uri="{BB962C8B-B14F-4D97-AF65-F5344CB8AC3E}">
        <p14:creationId xmlns:p14="http://schemas.microsoft.com/office/powerpoint/2010/main" val="379005547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60569EFC-6A83-4333-BF4D-85E37C2CF44B}" type="slidenum">
              <a:rPr lang="en-US" smtClean="0"/>
              <a:t>14</a:t>
            </a:fld>
            <a:endParaRPr lang="en-US"/>
          </a:p>
        </p:txBody>
      </p:sp>
    </p:spTree>
    <p:extLst>
      <p:ext uri="{BB962C8B-B14F-4D97-AF65-F5344CB8AC3E}">
        <p14:creationId xmlns:p14="http://schemas.microsoft.com/office/powerpoint/2010/main" val="158658090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60569EFC-6A83-4333-BF4D-85E37C2CF44B}" type="slidenum">
              <a:rPr lang="en-US" smtClean="0"/>
              <a:t>15</a:t>
            </a:fld>
            <a:endParaRPr lang="en-US"/>
          </a:p>
        </p:txBody>
      </p:sp>
    </p:spTree>
    <p:extLst>
      <p:ext uri="{BB962C8B-B14F-4D97-AF65-F5344CB8AC3E}">
        <p14:creationId xmlns:p14="http://schemas.microsoft.com/office/powerpoint/2010/main" val="8189770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60569EFC-6A83-4333-BF4D-85E37C2CF44B}" type="slidenum">
              <a:rPr lang="en-US" smtClean="0"/>
              <a:t>16</a:t>
            </a:fld>
            <a:endParaRPr lang="en-US"/>
          </a:p>
        </p:txBody>
      </p:sp>
    </p:spTree>
    <p:extLst>
      <p:ext uri="{BB962C8B-B14F-4D97-AF65-F5344CB8AC3E}">
        <p14:creationId xmlns:p14="http://schemas.microsoft.com/office/powerpoint/2010/main" val="388347517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60569EFC-6A83-4333-BF4D-85E37C2CF44B}" type="slidenum">
              <a:rPr lang="en-US" smtClean="0"/>
              <a:t>17</a:t>
            </a:fld>
            <a:endParaRPr lang="en-US"/>
          </a:p>
        </p:txBody>
      </p:sp>
    </p:spTree>
    <p:extLst>
      <p:ext uri="{BB962C8B-B14F-4D97-AF65-F5344CB8AC3E}">
        <p14:creationId xmlns:p14="http://schemas.microsoft.com/office/powerpoint/2010/main" val="229285414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60569EFC-6A83-4333-BF4D-85E37C2CF44B}" type="slidenum">
              <a:rPr lang="en-US" smtClean="0"/>
              <a:t>18</a:t>
            </a:fld>
            <a:endParaRPr lang="en-US"/>
          </a:p>
        </p:txBody>
      </p:sp>
    </p:spTree>
    <p:extLst>
      <p:ext uri="{BB962C8B-B14F-4D97-AF65-F5344CB8AC3E}">
        <p14:creationId xmlns:p14="http://schemas.microsoft.com/office/powerpoint/2010/main" val="331926242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60569EFC-6A83-4333-BF4D-85E37C2CF44B}" type="slidenum">
              <a:rPr lang="en-US" smtClean="0"/>
              <a:t>19</a:t>
            </a:fld>
            <a:endParaRPr lang="en-US"/>
          </a:p>
        </p:txBody>
      </p:sp>
    </p:spTree>
    <p:extLst>
      <p:ext uri="{BB962C8B-B14F-4D97-AF65-F5344CB8AC3E}">
        <p14:creationId xmlns:p14="http://schemas.microsoft.com/office/powerpoint/2010/main" val="358209746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60569EFC-6A83-4333-BF4D-85E37C2CF44B}" type="slidenum">
              <a:rPr lang="en-US" smtClean="0"/>
              <a:t>2</a:t>
            </a:fld>
            <a:endParaRPr lang="en-US"/>
          </a:p>
        </p:txBody>
      </p:sp>
    </p:spTree>
    <p:extLst>
      <p:ext uri="{BB962C8B-B14F-4D97-AF65-F5344CB8AC3E}">
        <p14:creationId xmlns:p14="http://schemas.microsoft.com/office/powerpoint/2010/main" val="346280374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60569EFC-6A83-4333-BF4D-85E37C2CF44B}" type="slidenum">
              <a:rPr lang="en-US" smtClean="0"/>
              <a:t>20</a:t>
            </a:fld>
            <a:endParaRPr lang="en-US"/>
          </a:p>
        </p:txBody>
      </p:sp>
    </p:spTree>
    <p:extLst>
      <p:ext uri="{BB962C8B-B14F-4D97-AF65-F5344CB8AC3E}">
        <p14:creationId xmlns:p14="http://schemas.microsoft.com/office/powerpoint/2010/main" val="121161828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60569EFC-6A83-4333-BF4D-85E37C2CF44B}" type="slidenum">
              <a:rPr lang="en-US" smtClean="0"/>
              <a:t>21</a:t>
            </a:fld>
            <a:endParaRPr lang="en-US"/>
          </a:p>
        </p:txBody>
      </p:sp>
    </p:spTree>
    <p:extLst>
      <p:ext uri="{BB962C8B-B14F-4D97-AF65-F5344CB8AC3E}">
        <p14:creationId xmlns:p14="http://schemas.microsoft.com/office/powerpoint/2010/main" val="117060386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60569EFC-6A83-4333-BF4D-85E37C2CF44B}" type="slidenum">
              <a:rPr lang="en-US" smtClean="0"/>
              <a:t>22</a:t>
            </a:fld>
            <a:endParaRPr lang="en-US"/>
          </a:p>
        </p:txBody>
      </p:sp>
    </p:spTree>
    <p:extLst>
      <p:ext uri="{BB962C8B-B14F-4D97-AF65-F5344CB8AC3E}">
        <p14:creationId xmlns:p14="http://schemas.microsoft.com/office/powerpoint/2010/main" val="270674449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60569EFC-6A83-4333-BF4D-85E37C2CF44B}" type="slidenum">
              <a:rPr lang="en-US" smtClean="0"/>
              <a:t>23</a:t>
            </a:fld>
            <a:endParaRPr lang="en-US"/>
          </a:p>
        </p:txBody>
      </p:sp>
    </p:spTree>
    <p:extLst>
      <p:ext uri="{BB962C8B-B14F-4D97-AF65-F5344CB8AC3E}">
        <p14:creationId xmlns:p14="http://schemas.microsoft.com/office/powerpoint/2010/main" val="350830460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60569EFC-6A83-4333-BF4D-85E37C2CF44B}" type="slidenum">
              <a:rPr lang="en-US" smtClean="0"/>
              <a:t>24</a:t>
            </a:fld>
            <a:endParaRPr lang="en-US"/>
          </a:p>
        </p:txBody>
      </p:sp>
    </p:spTree>
    <p:extLst>
      <p:ext uri="{BB962C8B-B14F-4D97-AF65-F5344CB8AC3E}">
        <p14:creationId xmlns:p14="http://schemas.microsoft.com/office/powerpoint/2010/main" val="23478313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60569EFC-6A83-4333-BF4D-85E37C2CF44B}" type="slidenum">
              <a:rPr lang="en-US" smtClean="0"/>
              <a:t>25</a:t>
            </a:fld>
            <a:endParaRPr lang="en-US"/>
          </a:p>
        </p:txBody>
      </p:sp>
    </p:spTree>
    <p:extLst>
      <p:ext uri="{BB962C8B-B14F-4D97-AF65-F5344CB8AC3E}">
        <p14:creationId xmlns:p14="http://schemas.microsoft.com/office/powerpoint/2010/main" val="123622685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60569EFC-6A83-4333-BF4D-85E37C2CF44B}" type="slidenum">
              <a:rPr lang="en-US" smtClean="0"/>
              <a:t>26</a:t>
            </a:fld>
            <a:endParaRPr lang="en-US"/>
          </a:p>
        </p:txBody>
      </p:sp>
    </p:spTree>
    <p:extLst>
      <p:ext uri="{BB962C8B-B14F-4D97-AF65-F5344CB8AC3E}">
        <p14:creationId xmlns:p14="http://schemas.microsoft.com/office/powerpoint/2010/main" val="408901370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60569EFC-6A83-4333-BF4D-85E37C2CF44B}" type="slidenum">
              <a:rPr lang="en-US" smtClean="0"/>
              <a:t>3</a:t>
            </a:fld>
            <a:endParaRPr lang="en-US"/>
          </a:p>
        </p:txBody>
      </p:sp>
    </p:spTree>
    <p:extLst>
      <p:ext uri="{BB962C8B-B14F-4D97-AF65-F5344CB8AC3E}">
        <p14:creationId xmlns:p14="http://schemas.microsoft.com/office/powerpoint/2010/main" val="219576009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60569EFC-6A83-4333-BF4D-85E37C2CF44B}" type="slidenum">
              <a:rPr lang="en-US" smtClean="0"/>
              <a:t>4</a:t>
            </a:fld>
            <a:endParaRPr lang="en-US"/>
          </a:p>
        </p:txBody>
      </p:sp>
    </p:spTree>
    <p:extLst>
      <p:ext uri="{BB962C8B-B14F-4D97-AF65-F5344CB8AC3E}">
        <p14:creationId xmlns:p14="http://schemas.microsoft.com/office/powerpoint/2010/main" val="254755006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60569EFC-6A83-4333-BF4D-85E37C2CF44B}" type="slidenum">
              <a:rPr lang="en-US" smtClean="0"/>
              <a:t>5</a:t>
            </a:fld>
            <a:endParaRPr lang="en-US"/>
          </a:p>
        </p:txBody>
      </p:sp>
    </p:spTree>
    <p:extLst>
      <p:ext uri="{BB962C8B-B14F-4D97-AF65-F5344CB8AC3E}">
        <p14:creationId xmlns:p14="http://schemas.microsoft.com/office/powerpoint/2010/main" val="129212210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60569EFC-6A83-4333-BF4D-85E37C2CF44B}" type="slidenum">
              <a:rPr lang="en-US" smtClean="0"/>
              <a:t>6</a:t>
            </a:fld>
            <a:endParaRPr lang="en-US"/>
          </a:p>
        </p:txBody>
      </p:sp>
    </p:spTree>
    <p:extLst>
      <p:ext uri="{BB962C8B-B14F-4D97-AF65-F5344CB8AC3E}">
        <p14:creationId xmlns:p14="http://schemas.microsoft.com/office/powerpoint/2010/main" val="367105230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60569EFC-6A83-4333-BF4D-85E37C2CF44B}" type="slidenum">
              <a:rPr lang="en-US" smtClean="0"/>
              <a:t>7</a:t>
            </a:fld>
            <a:endParaRPr lang="en-US"/>
          </a:p>
        </p:txBody>
      </p:sp>
    </p:spTree>
    <p:extLst>
      <p:ext uri="{BB962C8B-B14F-4D97-AF65-F5344CB8AC3E}">
        <p14:creationId xmlns:p14="http://schemas.microsoft.com/office/powerpoint/2010/main" val="376068944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60569EFC-6A83-4333-BF4D-85E37C2CF44B}" type="slidenum">
              <a:rPr lang="en-US" smtClean="0"/>
              <a:t>8</a:t>
            </a:fld>
            <a:endParaRPr lang="en-US"/>
          </a:p>
        </p:txBody>
      </p:sp>
    </p:spTree>
    <p:extLst>
      <p:ext uri="{BB962C8B-B14F-4D97-AF65-F5344CB8AC3E}">
        <p14:creationId xmlns:p14="http://schemas.microsoft.com/office/powerpoint/2010/main" val="156925209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60569EFC-6A83-4333-BF4D-85E37C2CF44B}" type="slidenum">
              <a:rPr lang="en-US" smtClean="0"/>
              <a:t>9</a:t>
            </a:fld>
            <a:endParaRPr lang="en-US"/>
          </a:p>
        </p:txBody>
      </p:sp>
    </p:spTree>
    <p:extLst>
      <p:ext uri="{BB962C8B-B14F-4D97-AF65-F5344CB8AC3E}">
        <p14:creationId xmlns:p14="http://schemas.microsoft.com/office/powerpoint/2010/main" val="236043256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A5D8D965-FC37-4A4D-9E95-112D40E261E5}" type="datetimeFigureOut">
              <a:rPr lang="en-US" smtClean="0"/>
              <a:t>4/2/2019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86969AC-2A70-4762-801D-240741525486}" type="slidenum">
              <a:rPr lang="en-US" smtClean="0"/>
              <a:t>‹#›</a:t>
            </a:fld>
            <a:endParaRPr lang="en-US"/>
          </a:p>
        </p:txBody>
      </p:sp>
    </p:spTree>
    <p:extLst>
      <p:ext uri="{BB962C8B-B14F-4D97-AF65-F5344CB8AC3E}">
        <p14:creationId xmlns:p14="http://schemas.microsoft.com/office/powerpoint/2010/main" val="152031753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A5D8D965-FC37-4A4D-9E95-112D40E261E5}" type="datetimeFigureOut">
              <a:rPr lang="en-US" smtClean="0"/>
              <a:t>4/2/2019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86969AC-2A70-4762-801D-240741525486}" type="slidenum">
              <a:rPr lang="en-US" smtClean="0"/>
              <a:t>‹#›</a:t>
            </a:fld>
            <a:endParaRPr lang="en-US"/>
          </a:p>
        </p:txBody>
      </p:sp>
    </p:spTree>
    <p:extLst>
      <p:ext uri="{BB962C8B-B14F-4D97-AF65-F5344CB8AC3E}">
        <p14:creationId xmlns:p14="http://schemas.microsoft.com/office/powerpoint/2010/main" val="132623248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A5D8D965-FC37-4A4D-9E95-112D40E261E5}" type="datetimeFigureOut">
              <a:rPr lang="en-US" smtClean="0"/>
              <a:t>4/2/2019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86969AC-2A70-4762-801D-240741525486}" type="slidenum">
              <a:rPr lang="en-US" smtClean="0"/>
              <a:t>‹#›</a:t>
            </a:fld>
            <a:endParaRPr lang="en-US"/>
          </a:p>
        </p:txBody>
      </p:sp>
    </p:spTree>
    <p:extLst>
      <p:ext uri="{BB962C8B-B14F-4D97-AF65-F5344CB8AC3E}">
        <p14:creationId xmlns:p14="http://schemas.microsoft.com/office/powerpoint/2010/main" val="409698262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11A5229F-9666-405D-93E0-3401FA0C5821}" type="datetimeFigureOut">
              <a:rPr lang="en-US" smtClean="0"/>
              <a:t>4/2/2019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87E06A5-641D-4B00-B9A0-87317677F624}" type="slidenum">
              <a:rPr lang="en-US" smtClean="0"/>
              <a:t>‹#›</a:t>
            </a:fld>
            <a:endParaRPr lang="en-US"/>
          </a:p>
        </p:txBody>
      </p:sp>
    </p:spTree>
    <p:extLst>
      <p:ext uri="{BB962C8B-B14F-4D97-AF65-F5344CB8AC3E}">
        <p14:creationId xmlns:p14="http://schemas.microsoft.com/office/powerpoint/2010/main" val="30101784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1A5229F-9666-405D-93E0-3401FA0C5821}" type="datetimeFigureOut">
              <a:rPr lang="en-US" smtClean="0"/>
              <a:t>4/2/2019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87E06A5-641D-4B00-B9A0-87317677F624}" type="slidenum">
              <a:rPr lang="en-US" smtClean="0"/>
              <a:t>‹#›</a:t>
            </a:fld>
            <a:endParaRPr lang="en-US"/>
          </a:p>
        </p:txBody>
      </p:sp>
    </p:spTree>
    <p:extLst>
      <p:ext uri="{BB962C8B-B14F-4D97-AF65-F5344CB8AC3E}">
        <p14:creationId xmlns:p14="http://schemas.microsoft.com/office/powerpoint/2010/main" val="66970274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1A5229F-9666-405D-93E0-3401FA0C5821}" type="datetimeFigureOut">
              <a:rPr lang="en-US" smtClean="0"/>
              <a:t>4/2/2019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87E06A5-641D-4B00-B9A0-87317677F624}" type="slidenum">
              <a:rPr lang="en-US" smtClean="0"/>
              <a:t>‹#›</a:t>
            </a:fld>
            <a:endParaRPr lang="en-US"/>
          </a:p>
        </p:txBody>
      </p:sp>
    </p:spTree>
    <p:extLst>
      <p:ext uri="{BB962C8B-B14F-4D97-AF65-F5344CB8AC3E}">
        <p14:creationId xmlns:p14="http://schemas.microsoft.com/office/powerpoint/2010/main" val="241132719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11A5229F-9666-405D-93E0-3401FA0C5821}" type="datetimeFigureOut">
              <a:rPr lang="en-US" smtClean="0"/>
              <a:t>4/2/2019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87E06A5-641D-4B00-B9A0-87317677F624}" type="slidenum">
              <a:rPr lang="en-US" smtClean="0"/>
              <a:t>‹#›</a:t>
            </a:fld>
            <a:endParaRPr lang="en-US"/>
          </a:p>
        </p:txBody>
      </p:sp>
    </p:spTree>
    <p:extLst>
      <p:ext uri="{BB962C8B-B14F-4D97-AF65-F5344CB8AC3E}">
        <p14:creationId xmlns:p14="http://schemas.microsoft.com/office/powerpoint/2010/main" val="42731039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11A5229F-9666-405D-93E0-3401FA0C5821}" type="datetimeFigureOut">
              <a:rPr lang="en-US" smtClean="0"/>
              <a:t>4/2/2019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87E06A5-641D-4B00-B9A0-87317677F624}" type="slidenum">
              <a:rPr lang="en-US" smtClean="0"/>
              <a:t>‹#›</a:t>
            </a:fld>
            <a:endParaRPr lang="en-US"/>
          </a:p>
        </p:txBody>
      </p:sp>
    </p:spTree>
    <p:extLst>
      <p:ext uri="{BB962C8B-B14F-4D97-AF65-F5344CB8AC3E}">
        <p14:creationId xmlns:p14="http://schemas.microsoft.com/office/powerpoint/2010/main" val="217298202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11A5229F-9666-405D-93E0-3401FA0C5821}" type="datetimeFigureOut">
              <a:rPr lang="en-US" smtClean="0"/>
              <a:t>4/2/2019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87E06A5-641D-4B00-B9A0-87317677F624}" type="slidenum">
              <a:rPr lang="en-US" smtClean="0"/>
              <a:t>‹#›</a:t>
            </a:fld>
            <a:endParaRPr lang="en-US"/>
          </a:p>
        </p:txBody>
      </p:sp>
    </p:spTree>
    <p:extLst>
      <p:ext uri="{BB962C8B-B14F-4D97-AF65-F5344CB8AC3E}">
        <p14:creationId xmlns:p14="http://schemas.microsoft.com/office/powerpoint/2010/main" val="45443344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1A5229F-9666-405D-93E0-3401FA0C5821}" type="datetimeFigureOut">
              <a:rPr lang="en-US" smtClean="0"/>
              <a:t>4/2/2019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287E06A5-641D-4B00-B9A0-87317677F624}" type="slidenum">
              <a:rPr lang="en-US" smtClean="0"/>
              <a:t>‹#›</a:t>
            </a:fld>
            <a:endParaRPr lang="en-US"/>
          </a:p>
        </p:txBody>
      </p:sp>
    </p:spTree>
    <p:extLst>
      <p:ext uri="{BB962C8B-B14F-4D97-AF65-F5344CB8AC3E}">
        <p14:creationId xmlns:p14="http://schemas.microsoft.com/office/powerpoint/2010/main" val="171071806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11A5229F-9666-405D-93E0-3401FA0C5821}" type="datetimeFigureOut">
              <a:rPr lang="en-US" smtClean="0"/>
              <a:t>4/2/2019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87E06A5-641D-4B00-B9A0-87317677F624}" type="slidenum">
              <a:rPr lang="en-US" smtClean="0"/>
              <a:t>‹#›</a:t>
            </a:fld>
            <a:endParaRPr lang="en-US"/>
          </a:p>
        </p:txBody>
      </p:sp>
    </p:spTree>
    <p:extLst>
      <p:ext uri="{BB962C8B-B14F-4D97-AF65-F5344CB8AC3E}">
        <p14:creationId xmlns:p14="http://schemas.microsoft.com/office/powerpoint/2010/main" val="362273120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A5D8D965-FC37-4A4D-9E95-112D40E261E5}" type="datetimeFigureOut">
              <a:rPr lang="en-US" smtClean="0"/>
              <a:t>4/2/2019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86969AC-2A70-4762-801D-240741525486}" type="slidenum">
              <a:rPr lang="en-US" smtClean="0"/>
              <a:t>‹#›</a:t>
            </a:fld>
            <a:endParaRPr lang="en-US"/>
          </a:p>
        </p:txBody>
      </p:sp>
    </p:spTree>
    <p:extLst>
      <p:ext uri="{BB962C8B-B14F-4D97-AF65-F5344CB8AC3E}">
        <p14:creationId xmlns:p14="http://schemas.microsoft.com/office/powerpoint/2010/main" val="411766107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11A5229F-9666-405D-93E0-3401FA0C5821}" type="datetimeFigureOut">
              <a:rPr lang="en-US" smtClean="0"/>
              <a:t>4/2/2019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87E06A5-641D-4B00-B9A0-87317677F624}" type="slidenum">
              <a:rPr lang="en-US" smtClean="0"/>
              <a:t>‹#›</a:t>
            </a:fld>
            <a:endParaRPr lang="en-US"/>
          </a:p>
        </p:txBody>
      </p:sp>
    </p:spTree>
    <p:extLst>
      <p:ext uri="{BB962C8B-B14F-4D97-AF65-F5344CB8AC3E}">
        <p14:creationId xmlns:p14="http://schemas.microsoft.com/office/powerpoint/2010/main" val="71406496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1A5229F-9666-405D-93E0-3401FA0C5821}" type="datetimeFigureOut">
              <a:rPr lang="en-US" smtClean="0"/>
              <a:t>4/2/2019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87E06A5-641D-4B00-B9A0-87317677F624}" type="slidenum">
              <a:rPr lang="en-US" smtClean="0"/>
              <a:t>‹#›</a:t>
            </a:fld>
            <a:endParaRPr lang="en-US"/>
          </a:p>
        </p:txBody>
      </p:sp>
    </p:spTree>
    <p:extLst>
      <p:ext uri="{BB962C8B-B14F-4D97-AF65-F5344CB8AC3E}">
        <p14:creationId xmlns:p14="http://schemas.microsoft.com/office/powerpoint/2010/main" val="336575076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1A5229F-9666-405D-93E0-3401FA0C5821}" type="datetimeFigureOut">
              <a:rPr lang="en-US" smtClean="0"/>
              <a:t>4/2/2019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87E06A5-641D-4B00-B9A0-87317677F624}" type="slidenum">
              <a:rPr lang="en-US" smtClean="0"/>
              <a:t>‹#›</a:t>
            </a:fld>
            <a:endParaRPr lang="en-US"/>
          </a:p>
        </p:txBody>
      </p:sp>
    </p:spTree>
    <p:extLst>
      <p:ext uri="{BB962C8B-B14F-4D97-AF65-F5344CB8AC3E}">
        <p14:creationId xmlns:p14="http://schemas.microsoft.com/office/powerpoint/2010/main" val="313608417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A5D8D965-FC37-4A4D-9E95-112D40E261E5}" type="datetimeFigureOut">
              <a:rPr lang="en-US" smtClean="0"/>
              <a:t>4/2/2019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86969AC-2A70-4762-801D-240741525486}" type="slidenum">
              <a:rPr lang="en-US" smtClean="0"/>
              <a:t>‹#›</a:t>
            </a:fld>
            <a:endParaRPr lang="en-US"/>
          </a:p>
        </p:txBody>
      </p:sp>
    </p:spTree>
    <p:extLst>
      <p:ext uri="{BB962C8B-B14F-4D97-AF65-F5344CB8AC3E}">
        <p14:creationId xmlns:p14="http://schemas.microsoft.com/office/powerpoint/2010/main" val="118217429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A5D8D965-FC37-4A4D-9E95-112D40E261E5}" type="datetimeFigureOut">
              <a:rPr lang="en-US" smtClean="0"/>
              <a:t>4/2/2019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86969AC-2A70-4762-801D-240741525486}" type="slidenum">
              <a:rPr lang="en-US" smtClean="0"/>
              <a:t>‹#›</a:t>
            </a:fld>
            <a:endParaRPr lang="en-US"/>
          </a:p>
        </p:txBody>
      </p:sp>
    </p:spTree>
    <p:extLst>
      <p:ext uri="{BB962C8B-B14F-4D97-AF65-F5344CB8AC3E}">
        <p14:creationId xmlns:p14="http://schemas.microsoft.com/office/powerpoint/2010/main" val="267680258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A5D8D965-FC37-4A4D-9E95-112D40E261E5}" type="datetimeFigureOut">
              <a:rPr lang="en-US" smtClean="0"/>
              <a:t>4/2/2019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86969AC-2A70-4762-801D-240741525486}" type="slidenum">
              <a:rPr lang="en-US" smtClean="0"/>
              <a:t>‹#›</a:t>
            </a:fld>
            <a:endParaRPr lang="en-US"/>
          </a:p>
        </p:txBody>
      </p:sp>
    </p:spTree>
    <p:extLst>
      <p:ext uri="{BB962C8B-B14F-4D97-AF65-F5344CB8AC3E}">
        <p14:creationId xmlns:p14="http://schemas.microsoft.com/office/powerpoint/2010/main" val="372793804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A5D8D965-FC37-4A4D-9E95-112D40E261E5}" type="datetimeFigureOut">
              <a:rPr lang="en-US" smtClean="0"/>
              <a:t>4/2/2019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86969AC-2A70-4762-801D-240741525486}" type="slidenum">
              <a:rPr lang="en-US" smtClean="0"/>
              <a:t>‹#›</a:t>
            </a:fld>
            <a:endParaRPr lang="en-US"/>
          </a:p>
        </p:txBody>
      </p:sp>
    </p:spTree>
    <p:extLst>
      <p:ext uri="{BB962C8B-B14F-4D97-AF65-F5344CB8AC3E}">
        <p14:creationId xmlns:p14="http://schemas.microsoft.com/office/powerpoint/2010/main" val="336825465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5D8D965-FC37-4A4D-9E95-112D40E261E5}" type="datetimeFigureOut">
              <a:rPr lang="en-US" smtClean="0"/>
              <a:t>4/2/2019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86969AC-2A70-4762-801D-240741525486}" type="slidenum">
              <a:rPr lang="en-US" smtClean="0"/>
              <a:t>‹#›</a:t>
            </a:fld>
            <a:endParaRPr lang="en-US"/>
          </a:p>
        </p:txBody>
      </p:sp>
    </p:spTree>
    <p:extLst>
      <p:ext uri="{BB962C8B-B14F-4D97-AF65-F5344CB8AC3E}">
        <p14:creationId xmlns:p14="http://schemas.microsoft.com/office/powerpoint/2010/main" val="245426573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A5D8D965-FC37-4A4D-9E95-112D40E261E5}" type="datetimeFigureOut">
              <a:rPr lang="en-US" smtClean="0"/>
              <a:t>4/2/2019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86969AC-2A70-4762-801D-240741525486}" type="slidenum">
              <a:rPr lang="en-US" smtClean="0"/>
              <a:t>‹#›</a:t>
            </a:fld>
            <a:endParaRPr lang="en-US"/>
          </a:p>
        </p:txBody>
      </p:sp>
    </p:spTree>
    <p:extLst>
      <p:ext uri="{BB962C8B-B14F-4D97-AF65-F5344CB8AC3E}">
        <p14:creationId xmlns:p14="http://schemas.microsoft.com/office/powerpoint/2010/main" val="338714527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A5D8D965-FC37-4A4D-9E95-112D40E261E5}" type="datetimeFigureOut">
              <a:rPr lang="en-US" smtClean="0"/>
              <a:t>4/2/2019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86969AC-2A70-4762-801D-240741525486}" type="slidenum">
              <a:rPr lang="en-US" smtClean="0"/>
              <a:t>‹#›</a:t>
            </a:fld>
            <a:endParaRPr lang="en-US"/>
          </a:p>
        </p:txBody>
      </p:sp>
    </p:spTree>
    <p:extLst>
      <p:ext uri="{BB962C8B-B14F-4D97-AF65-F5344CB8AC3E}">
        <p14:creationId xmlns:p14="http://schemas.microsoft.com/office/powerpoint/2010/main" val="31353476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5D8D965-FC37-4A4D-9E95-112D40E261E5}" type="datetimeFigureOut">
              <a:rPr lang="en-US" smtClean="0"/>
              <a:t>4/2/2019</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86969AC-2A70-4762-801D-240741525486}" type="slidenum">
              <a:rPr lang="en-US" smtClean="0"/>
              <a:t>‹#›</a:t>
            </a:fld>
            <a:endParaRPr lang="en-US"/>
          </a:p>
        </p:txBody>
      </p:sp>
    </p:spTree>
    <p:extLst>
      <p:ext uri="{BB962C8B-B14F-4D97-AF65-F5344CB8AC3E}">
        <p14:creationId xmlns:p14="http://schemas.microsoft.com/office/powerpoint/2010/main" val="270064945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1A5229F-9666-405D-93E0-3401FA0C5821}" type="datetimeFigureOut">
              <a:rPr lang="en-US" smtClean="0"/>
              <a:t>4/2/2019</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87E06A5-641D-4B00-B9A0-87317677F624}" type="slidenum">
              <a:rPr lang="en-US" smtClean="0"/>
              <a:t>‹#›</a:t>
            </a:fld>
            <a:endParaRPr lang="en-US"/>
          </a:p>
        </p:txBody>
      </p:sp>
    </p:spTree>
    <p:extLst>
      <p:ext uri="{BB962C8B-B14F-4D97-AF65-F5344CB8AC3E}">
        <p14:creationId xmlns:p14="http://schemas.microsoft.com/office/powerpoint/2010/main" val="356156743"/>
      </p:ext>
    </p:extLst>
  </p:cSld>
  <p:clrMap bg1="lt1" tx1="dk1" bg2="lt2" tx2="dk2" accent1="accent1" accent2="accent2" accent3="accent3" accent4="accent4" accent5="accent5" accent6="accent6" hlink="hlink" folHlink="folHlink"/>
  <p:sldLayoutIdLst>
    <p:sldLayoutId id="2147483693" r:id="rId1"/>
    <p:sldLayoutId id="2147483694" r:id="rId2"/>
    <p:sldLayoutId id="2147483695" r:id="rId3"/>
    <p:sldLayoutId id="2147483696" r:id="rId4"/>
    <p:sldLayoutId id="2147483697" r:id="rId5"/>
    <p:sldLayoutId id="2147483698" r:id="rId6"/>
    <p:sldLayoutId id="2147483699" r:id="rId7"/>
    <p:sldLayoutId id="2147483700" r:id="rId8"/>
    <p:sldLayoutId id="2147483701" r:id="rId9"/>
    <p:sldLayoutId id="2147483702" r:id="rId10"/>
    <p:sldLayoutId id="2147483703"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0.xml"/><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1.xml"/><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2.xml"/><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3.xml"/><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4.xml"/><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5.xml"/><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6.xml"/><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7.xml"/><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8.xml"/><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9.xml"/><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0.xml"/><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1.xml"/><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2.xml"/><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3.xml"/><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4.xml"/><Relationship Id="rId1" Type="http://schemas.openxmlformats.org/officeDocument/2006/relationships/slideLayout" Target="../slideLayouts/slideLayout13.xml"/></Relationships>
</file>

<file path=ppt/slides/_rels/slide2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5.xml"/><Relationship Id="rId1" Type="http://schemas.openxmlformats.org/officeDocument/2006/relationships/slideLayout" Target="../slideLayouts/slideLayout13.xml"/></Relationships>
</file>

<file path=ppt/slides/_rels/slide2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6.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xml"/><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7.xml"/><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8.xml"/><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9.xml"/><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a:p>
        </p:txBody>
      </p:sp>
      <p:sp>
        <p:nvSpPr>
          <p:cNvPr id="3" name="Subtitle 2"/>
          <p:cNvSpPr>
            <a:spLocks noGrp="1"/>
          </p:cNvSpPr>
          <p:nvPr>
            <p:ph type="subTitle" idx="1"/>
          </p:nvPr>
        </p:nvSpPr>
        <p:spPr/>
        <p:txBody>
          <a:bodyPr/>
          <a:lstStyle/>
          <a:p>
            <a:endParaRPr lang="en-US"/>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304687884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18000"/>
            <a:lum/>
          </a:blip>
          <a:srcRect/>
          <a:stretch>
            <a:fillRect l="-17000" r="-17000"/>
          </a:stretch>
        </a:blipFill>
        <a:effectLst/>
      </p:bgPr>
    </p:bg>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03F7A097-1D24-4FF9-B587-73CDF4B671D8}"/>
              </a:ext>
            </a:extLst>
          </p:cNvPr>
          <p:cNvSpPr>
            <a:spLocks noGrp="1"/>
          </p:cNvSpPr>
          <p:nvPr>
            <p:ph type="title"/>
          </p:nvPr>
        </p:nvSpPr>
        <p:spPr>
          <a:xfrm>
            <a:off x="628650" y="365126"/>
            <a:ext cx="7886700" cy="1325563"/>
          </a:xfrm>
        </p:spPr>
        <p:txBody>
          <a:bodyPr/>
          <a:lstStyle/>
          <a:p>
            <a:r>
              <a:rPr lang="en-US" dirty="0">
                <a:solidFill>
                  <a:schemeClr val="accent1"/>
                </a:solidFill>
                <a:effectLst>
                  <a:outerShdw blurRad="38100" dist="38100" dir="2700000" algn="tl">
                    <a:srgbClr val="000000">
                      <a:alpha val="43137"/>
                    </a:srgbClr>
                  </a:outerShdw>
                </a:effectLst>
              </a:rPr>
              <a:t>The church…</a:t>
            </a:r>
          </a:p>
        </p:txBody>
      </p:sp>
      <p:sp>
        <p:nvSpPr>
          <p:cNvPr id="7" name="Content Placeholder 2">
            <a:extLst>
              <a:ext uri="{FF2B5EF4-FFF2-40B4-BE49-F238E27FC236}">
                <a16:creationId xmlns:a16="http://schemas.microsoft.com/office/drawing/2014/main" id="{CE0455B1-D3DB-4503-8A05-5878358025FC}"/>
              </a:ext>
            </a:extLst>
          </p:cNvPr>
          <p:cNvSpPr>
            <a:spLocks noGrp="1"/>
          </p:cNvSpPr>
          <p:nvPr>
            <p:ph idx="1"/>
          </p:nvPr>
        </p:nvSpPr>
        <p:spPr>
          <a:xfrm>
            <a:off x="628650" y="1825625"/>
            <a:ext cx="7886700" cy="4351338"/>
          </a:xfrm>
        </p:spPr>
        <p:txBody>
          <a:bodyPr>
            <a:normAutofit/>
          </a:bodyPr>
          <a:lstStyle/>
          <a:p>
            <a:r>
              <a:rPr lang="en-US" sz="4400" dirty="0"/>
              <a:t>Contains Hearts Knit to God's Law</a:t>
            </a:r>
          </a:p>
          <a:p>
            <a:r>
              <a:rPr lang="en-US" sz="4400" b="1" i="1" dirty="0"/>
              <a:t>Is a People of Gladness</a:t>
            </a:r>
          </a:p>
        </p:txBody>
      </p:sp>
    </p:spTree>
    <p:extLst>
      <p:ext uri="{BB962C8B-B14F-4D97-AF65-F5344CB8AC3E}">
        <p14:creationId xmlns:p14="http://schemas.microsoft.com/office/powerpoint/2010/main" val="69475666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18000"/>
            <a:lum/>
          </a:blip>
          <a:srcRect/>
          <a:stretch>
            <a:fillRect l="-17000" r="-17000"/>
          </a:stretch>
        </a:blipFill>
        <a:effectLst/>
      </p:bgPr>
    </p:bg>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36381B6B-D1C2-4049-A0E3-7B010EA19937}"/>
              </a:ext>
            </a:extLst>
          </p:cNvPr>
          <p:cNvSpPr>
            <a:spLocks noGrp="1"/>
          </p:cNvSpPr>
          <p:nvPr>
            <p:ph type="title"/>
          </p:nvPr>
        </p:nvSpPr>
        <p:spPr>
          <a:xfrm>
            <a:off x="128693" y="0"/>
            <a:ext cx="8386657" cy="1325563"/>
          </a:xfrm>
        </p:spPr>
        <p:txBody>
          <a:bodyPr/>
          <a:lstStyle/>
          <a:p>
            <a:r>
              <a:rPr lang="en-US" dirty="0">
                <a:solidFill>
                  <a:schemeClr val="accent1"/>
                </a:solidFill>
                <a:effectLst>
                  <a:outerShdw blurRad="38100" dist="38100" dir="2700000" algn="tl">
                    <a:srgbClr val="000000">
                      <a:alpha val="43137"/>
                    </a:srgbClr>
                  </a:outerShdw>
                </a:effectLst>
              </a:rPr>
              <a:t>Isaiah 12:1-6 ESV</a:t>
            </a:r>
          </a:p>
        </p:txBody>
      </p:sp>
      <p:sp>
        <p:nvSpPr>
          <p:cNvPr id="5" name="Content Placeholder 2">
            <a:extLst>
              <a:ext uri="{FF2B5EF4-FFF2-40B4-BE49-F238E27FC236}">
                <a16:creationId xmlns:a16="http://schemas.microsoft.com/office/drawing/2014/main" id="{33A22444-2A0D-4F78-B5E6-BECE5F3611A2}"/>
              </a:ext>
            </a:extLst>
          </p:cNvPr>
          <p:cNvSpPr>
            <a:spLocks noGrp="1"/>
          </p:cNvSpPr>
          <p:nvPr>
            <p:ph idx="1"/>
          </p:nvPr>
        </p:nvSpPr>
        <p:spPr>
          <a:xfrm>
            <a:off x="128693" y="1171787"/>
            <a:ext cx="8764693" cy="5479626"/>
          </a:xfrm>
        </p:spPr>
        <p:txBody>
          <a:bodyPr>
            <a:noAutofit/>
          </a:bodyPr>
          <a:lstStyle/>
          <a:p>
            <a:pPr marL="0" indent="0">
              <a:buNone/>
            </a:pPr>
            <a:r>
              <a:rPr lang="en-US" sz="4000" dirty="0"/>
              <a:t>(1) You will say in that day: "I will give thanks to you, O LORD, for though you were angry with me, your anger turned away, that you might comfort me. (2) "Behold, God is my salvation; I will trust, and will not be afraid; for the LORD GOD is my strength and my song, and he has become my salvation." (3) With joy you will draw water from the wells of salvation.</a:t>
            </a:r>
          </a:p>
        </p:txBody>
      </p:sp>
    </p:spTree>
    <p:extLst>
      <p:ext uri="{BB962C8B-B14F-4D97-AF65-F5344CB8AC3E}">
        <p14:creationId xmlns:p14="http://schemas.microsoft.com/office/powerpoint/2010/main" val="30249188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18000"/>
            <a:lum/>
          </a:blip>
          <a:srcRect/>
          <a:stretch>
            <a:fillRect l="-17000" r="-17000"/>
          </a:stretch>
        </a:blipFill>
        <a:effectLst/>
      </p:bgPr>
    </p:bg>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36381B6B-D1C2-4049-A0E3-7B010EA19937}"/>
              </a:ext>
            </a:extLst>
          </p:cNvPr>
          <p:cNvSpPr>
            <a:spLocks noGrp="1"/>
          </p:cNvSpPr>
          <p:nvPr>
            <p:ph type="title"/>
          </p:nvPr>
        </p:nvSpPr>
        <p:spPr>
          <a:xfrm>
            <a:off x="128693" y="0"/>
            <a:ext cx="8386657" cy="1325563"/>
          </a:xfrm>
        </p:spPr>
        <p:txBody>
          <a:bodyPr/>
          <a:lstStyle/>
          <a:p>
            <a:r>
              <a:rPr lang="en-US" dirty="0">
                <a:solidFill>
                  <a:schemeClr val="accent1"/>
                </a:solidFill>
                <a:effectLst>
                  <a:outerShdw blurRad="38100" dist="38100" dir="2700000" algn="tl">
                    <a:srgbClr val="000000">
                      <a:alpha val="43137"/>
                    </a:srgbClr>
                  </a:outerShdw>
                </a:effectLst>
              </a:rPr>
              <a:t>Isaiah 12:1-6 ESV</a:t>
            </a:r>
          </a:p>
        </p:txBody>
      </p:sp>
      <p:sp>
        <p:nvSpPr>
          <p:cNvPr id="5" name="Content Placeholder 2">
            <a:extLst>
              <a:ext uri="{FF2B5EF4-FFF2-40B4-BE49-F238E27FC236}">
                <a16:creationId xmlns:a16="http://schemas.microsoft.com/office/drawing/2014/main" id="{33A22444-2A0D-4F78-B5E6-BECE5F3611A2}"/>
              </a:ext>
            </a:extLst>
          </p:cNvPr>
          <p:cNvSpPr>
            <a:spLocks noGrp="1"/>
          </p:cNvSpPr>
          <p:nvPr>
            <p:ph idx="1"/>
          </p:nvPr>
        </p:nvSpPr>
        <p:spPr>
          <a:xfrm>
            <a:off x="128693" y="1171787"/>
            <a:ext cx="8764693" cy="5479626"/>
          </a:xfrm>
        </p:spPr>
        <p:txBody>
          <a:bodyPr>
            <a:noAutofit/>
          </a:bodyPr>
          <a:lstStyle/>
          <a:p>
            <a:pPr marL="0" indent="0">
              <a:buNone/>
            </a:pPr>
            <a:r>
              <a:rPr lang="en-US" sz="4000" dirty="0"/>
              <a:t>(4) And you will say in that day: "Give thanks to the LORD, call upon his name, make known his deeds among the peoples, proclaim that his name is exalted. (5) "Sing praises to the LORD, for he has done gloriously; let this be made known in all the earth. (6) Shout, and sing for joy, O inhabitant of Zion, for great in your midst is the Holy One of Israel."</a:t>
            </a:r>
          </a:p>
        </p:txBody>
      </p:sp>
    </p:spTree>
    <p:extLst>
      <p:ext uri="{BB962C8B-B14F-4D97-AF65-F5344CB8AC3E}">
        <p14:creationId xmlns:p14="http://schemas.microsoft.com/office/powerpoint/2010/main" val="232606772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18000"/>
            <a:lum/>
          </a:blip>
          <a:srcRect/>
          <a:stretch>
            <a:fillRect l="-17000" r="-17000"/>
          </a:stretch>
        </a:blipFill>
        <a:effectLst/>
      </p:bgPr>
    </p:bg>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36381B6B-D1C2-4049-A0E3-7B010EA19937}"/>
              </a:ext>
            </a:extLst>
          </p:cNvPr>
          <p:cNvSpPr>
            <a:spLocks noGrp="1"/>
          </p:cNvSpPr>
          <p:nvPr>
            <p:ph type="title"/>
          </p:nvPr>
        </p:nvSpPr>
        <p:spPr>
          <a:xfrm>
            <a:off x="128693" y="0"/>
            <a:ext cx="8386657" cy="1325563"/>
          </a:xfrm>
        </p:spPr>
        <p:txBody>
          <a:bodyPr/>
          <a:lstStyle/>
          <a:p>
            <a:r>
              <a:rPr lang="en-US" dirty="0">
                <a:solidFill>
                  <a:schemeClr val="accent1"/>
                </a:solidFill>
                <a:effectLst>
                  <a:outerShdw blurRad="38100" dist="38100" dir="2700000" algn="tl">
                    <a:srgbClr val="000000">
                      <a:alpha val="43137"/>
                    </a:srgbClr>
                  </a:outerShdw>
                </a:effectLst>
              </a:rPr>
              <a:t>Isaiah 55:10-12 ESV</a:t>
            </a:r>
          </a:p>
        </p:txBody>
      </p:sp>
      <p:sp>
        <p:nvSpPr>
          <p:cNvPr id="5" name="Content Placeholder 2">
            <a:extLst>
              <a:ext uri="{FF2B5EF4-FFF2-40B4-BE49-F238E27FC236}">
                <a16:creationId xmlns:a16="http://schemas.microsoft.com/office/drawing/2014/main" id="{33A22444-2A0D-4F78-B5E6-BECE5F3611A2}"/>
              </a:ext>
            </a:extLst>
          </p:cNvPr>
          <p:cNvSpPr>
            <a:spLocks noGrp="1"/>
          </p:cNvSpPr>
          <p:nvPr>
            <p:ph idx="1"/>
          </p:nvPr>
        </p:nvSpPr>
        <p:spPr>
          <a:xfrm>
            <a:off x="128693" y="1171787"/>
            <a:ext cx="8764693" cy="5479626"/>
          </a:xfrm>
        </p:spPr>
        <p:txBody>
          <a:bodyPr>
            <a:noAutofit/>
          </a:bodyPr>
          <a:lstStyle/>
          <a:p>
            <a:pPr marL="0" indent="0">
              <a:buNone/>
            </a:pPr>
            <a:r>
              <a:rPr lang="en-US" sz="4000" dirty="0"/>
              <a:t>(10) "For as the rain and the snow come down from heaven and do not return there but water the earth, making it bring forth and sprout, giving seed to the sower and bread to the eater, (11) so shall my word be that goes out from my mouth; it shall not return to me empty, but it shall accomplish that which I purpose, and shall succeed in the thing for which I sent it.</a:t>
            </a:r>
          </a:p>
        </p:txBody>
      </p:sp>
    </p:spTree>
    <p:extLst>
      <p:ext uri="{BB962C8B-B14F-4D97-AF65-F5344CB8AC3E}">
        <p14:creationId xmlns:p14="http://schemas.microsoft.com/office/powerpoint/2010/main" val="116823783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18000"/>
            <a:lum/>
          </a:blip>
          <a:srcRect/>
          <a:stretch>
            <a:fillRect l="-17000" r="-17000"/>
          </a:stretch>
        </a:blipFill>
        <a:effectLst/>
      </p:bgPr>
    </p:bg>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36381B6B-D1C2-4049-A0E3-7B010EA19937}"/>
              </a:ext>
            </a:extLst>
          </p:cNvPr>
          <p:cNvSpPr>
            <a:spLocks noGrp="1"/>
          </p:cNvSpPr>
          <p:nvPr>
            <p:ph type="title"/>
          </p:nvPr>
        </p:nvSpPr>
        <p:spPr>
          <a:xfrm>
            <a:off x="128693" y="0"/>
            <a:ext cx="8386657" cy="1325563"/>
          </a:xfrm>
        </p:spPr>
        <p:txBody>
          <a:bodyPr/>
          <a:lstStyle/>
          <a:p>
            <a:r>
              <a:rPr lang="en-US" dirty="0">
                <a:solidFill>
                  <a:schemeClr val="accent1"/>
                </a:solidFill>
                <a:effectLst>
                  <a:outerShdw blurRad="38100" dist="38100" dir="2700000" algn="tl">
                    <a:srgbClr val="000000">
                      <a:alpha val="43137"/>
                    </a:srgbClr>
                  </a:outerShdw>
                </a:effectLst>
              </a:rPr>
              <a:t>Isaiah 55:10-12 ESV</a:t>
            </a:r>
          </a:p>
        </p:txBody>
      </p:sp>
      <p:sp>
        <p:nvSpPr>
          <p:cNvPr id="5" name="Content Placeholder 2">
            <a:extLst>
              <a:ext uri="{FF2B5EF4-FFF2-40B4-BE49-F238E27FC236}">
                <a16:creationId xmlns:a16="http://schemas.microsoft.com/office/drawing/2014/main" id="{33A22444-2A0D-4F78-B5E6-BECE5F3611A2}"/>
              </a:ext>
            </a:extLst>
          </p:cNvPr>
          <p:cNvSpPr>
            <a:spLocks noGrp="1"/>
          </p:cNvSpPr>
          <p:nvPr>
            <p:ph idx="1"/>
          </p:nvPr>
        </p:nvSpPr>
        <p:spPr>
          <a:xfrm>
            <a:off x="128693" y="1171787"/>
            <a:ext cx="8764693" cy="5479626"/>
          </a:xfrm>
        </p:spPr>
        <p:txBody>
          <a:bodyPr>
            <a:noAutofit/>
          </a:bodyPr>
          <a:lstStyle/>
          <a:p>
            <a:pPr marL="0" indent="0">
              <a:buNone/>
            </a:pPr>
            <a:r>
              <a:rPr lang="en-US" sz="4000" dirty="0"/>
              <a:t>(12) "For you shall go out in joy and be led forth in peace; the mountains and the hills before you shall break forth into singing, and all the trees of the field shall clap their hands.</a:t>
            </a:r>
          </a:p>
        </p:txBody>
      </p:sp>
    </p:spTree>
    <p:extLst>
      <p:ext uri="{BB962C8B-B14F-4D97-AF65-F5344CB8AC3E}">
        <p14:creationId xmlns:p14="http://schemas.microsoft.com/office/powerpoint/2010/main" val="189116852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18000"/>
            <a:lum/>
          </a:blip>
          <a:srcRect/>
          <a:stretch>
            <a:fillRect l="-17000" r="-17000"/>
          </a:stretch>
        </a:blipFill>
        <a:effectLst/>
      </p:bgPr>
    </p:bg>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36381B6B-D1C2-4049-A0E3-7B010EA19937}"/>
              </a:ext>
            </a:extLst>
          </p:cNvPr>
          <p:cNvSpPr>
            <a:spLocks noGrp="1"/>
          </p:cNvSpPr>
          <p:nvPr>
            <p:ph type="title"/>
          </p:nvPr>
        </p:nvSpPr>
        <p:spPr>
          <a:xfrm>
            <a:off x="128693" y="0"/>
            <a:ext cx="8386657" cy="1325563"/>
          </a:xfrm>
        </p:spPr>
        <p:txBody>
          <a:bodyPr/>
          <a:lstStyle/>
          <a:p>
            <a:r>
              <a:rPr lang="en-US" dirty="0">
                <a:solidFill>
                  <a:schemeClr val="accent1"/>
                </a:solidFill>
                <a:effectLst>
                  <a:outerShdw blurRad="38100" dist="38100" dir="2700000" algn="tl">
                    <a:srgbClr val="000000">
                      <a:alpha val="43137"/>
                    </a:srgbClr>
                  </a:outerShdw>
                </a:effectLst>
              </a:rPr>
              <a:t>Isaiah 65:13-14 ESV</a:t>
            </a:r>
          </a:p>
        </p:txBody>
      </p:sp>
      <p:sp>
        <p:nvSpPr>
          <p:cNvPr id="5" name="Content Placeholder 2">
            <a:extLst>
              <a:ext uri="{FF2B5EF4-FFF2-40B4-BE49-F238E27FC236}">
                <a16:creationId xmlns:a16="http://schemas.microsoft.com/office/drawing/2014/main" id="{33A22444-2A0D-4F78-B5E6-BECE5F3611A2}"/>
              </a:ext>
            </a:extLst>
          </p:cNvPr>
          <p:cNvSpPr>
            <a:spLocks noGrp="1"/>
          </p:cNvSpPr>
          <p:nvPr>
            <p:ph idx="1"/>
          </p:nvPr>
        </p:nvSpPr>
        <p:spPr>
          <a:xfrm>
            <a:off x="128693" y="1171787"/>
            <a:ext cx="8764693" cy="5479626"/>
          </a:xfrm>
        </p:spPr>
        <p:txBody>
          <a:bodyPr>
            <a:noAutofit/>
          </a:bodyPr>
          <a:lstStyle/>
          <a:p>
            <a:pPr marL="0" indent="0">
              <a:buNone/>
            </a:pPr>
            <a:r>
              <a:rPr lang="en-US" sz="4000" dirty="0"/>
              <a:t>(13) Therefore thus says the Lord GOD: "Behold, my servants shall eat, but you shall be hungry; behold, my servants shall drink, but you shall be thirsty; behold, my servants shall rejoice, but you shall be put to shame; (14) behold, my servants shall sing for gladness of heart, but you shall cry out for pain of heart and shall wail for breaking of spirit.</a:t>
            </a:r>
          </a:p>
        </p:txBody>
      </p:sp>
    </p:spTree>
    <p:extLst>
      <p:ext uri="{BB962C8B-B14F-4D97-AF65-F5344CB8AC3E}">
        <p14:creationId xmlns:p14="http://schemas.microsoft.com/office/powerpoint/2010/main" val="218594355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18000"/>
            <a:lum/>
          </a:blip>
          <a:srcRect/>
          <a:stretch>
            <a:fillRect l="-17000" r="-17000"/>
          </a:stretch>
        </a:blipFill>
        <a:effectLst/>
      </p:bgPr>
    </p:bg>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36381B6B-D1C2-4049-A0E3-7B010EA19937}"/>
              </a:ext>
            </a:extLst>
          </p:cNvPr>
          <p:cNvSpPr>
            <a:spLocks noGrp="1"/>
          </p:cNvSpPr>
          <p:nvPr>
            <p:ph type="title"/>
          </p:nvPr>
        </p:nvSpPr>
        <p:spPr>
          <a:xfrm>
            <a:off x="128693" y="0"/>
            <a:ext cx="8386657" cy="1325563"/>
          </a:xfrm>
        </p:spPr>
        <p:txBody>
          <a:bodyPr/>
          <a:lstStyle/>
          <a:p>
            <a:r>
              <a:rPr lang="en-US" dirty="0">
                <a:solidFill>
                  <a:schemeClr val="accent1"/>
                </a:solidFill>
                <a:effectLst>
                  <a:outerShdw blurRad="38100" dist="38100" dir="2700000" algn="tl">
                    <a:srgbClr val="000000">
                      <a:alpha val="43137"/>
                    </a:srgbClr>
                  </a:outerShdw>
                </a:effectLst>
              </a:rPr>
              <a:t>Isaiah 65:18 ESV</a:t>
            </a:r>
          </a:p>
        </p:txBody>
      </p:sp>
      <p:sp>
        <p:nvSpPr>
          <p:cNvPr id="5" name="Content Placeholder 2">
            <a:extLst>
              <a:ext uri="{FF2B5EF4-FFF2-40B4-BE49-F238E27FC236}">
                <a16:creationId xmlns:a16="http://schemas.microsoft.com/office/drawing/2014/main" id="{33A22444-2A0D-4F78-B5E6-BECE5F3611A2}"/>
              </a:ext>
            </a:extLst>
          </p:cNvPr>
          <p:cNvSpPr>
            <a:spLocks noGrp="1"/>
          </p:cNvSpPr>
          <p:nvPr>
            <p:ph idx="1"/>
          </p:nvPr>
        </p:nvSpPr>
        <p:spPr>
          <a:xfrm>
            <a:off x="128693" y="1171787"/>
            <a:ext cx="8764693" cy="5479626"/>
          </a:xfrm>
        </p:spPr>
        <p:txBody>
          <a:bodyPr>
            <a:noAutofit/>
          </a:bodyPr>
          <a:lstStyle/>
          <a:p>
            <a:pPr marL="0" indent="0">
              <a:buNone/>
            </a:pPr>
            <a:r>
              <a:rPr lang="en-US" sz="6000" dirty="0"/>
              <a:t>(18) But be glad and rejoice forever in that which I create; for behold, I create Jerusalem to be a joy, and her people to be a gladness.</a:t>
            </a:r>
          </a:p>
        </p:txBody>
      </p:sp>
    </p:spTree>
    <p:extLst>
      <p:ext uri="{BB962C8B-B14F-4D97-AF65-F5344CB8AC3E}">
        <p14:creationId xmlns:p14="http://schemas.microsoft.com/office/powerpoint/2010/main" val="61681065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18000"/>
            <a:lum/>
          </a:blip>
          <a:srcRect/>
          <a:stretch>
            <a:fillRect l="-17000" r="-17000"/>
          </a:stretch>
        </a:blipFill>
        <a:effectLst/>
      </p:bgPr>
    </p:bg>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03F7A097-1D24-4FF9-B587-73CDF4B671D8}"/>
              </a:ext>
            </a:extLst>
          </p:cNvPr>
          <p:cNvSpPr>
            <a:spLocks noGrp="1"/>
          </p:cNvSpPr>
          <p:nvPr>
            <p:ph type="title"/>
          </p:nvPr>
        </p:nvSpPr>
        <p:spPr>
          <a:xfrm>
            <a:off x="628650" y="365126"/>
            <a:ext cx="7886700" cy="1325563"/>
          </a:xfrm>
        </p:spPr>
        <p:txBody>
          <a:bodyPr/>
          <a:lstStyle/>
          <a:p>
            <a:r>
              <a:rPr lang="en-US" dirty="0">
                <a:solidFill>
                  <a:schemeClr val="accent1"/>
                </a:solidFill>
                <a:effectLst>
                  <a:outerShdw blurRad="38100" dist="38100" dir="2700000" algn="tl">
                    <a:srgbClr val="000000">
                      <a:alpha val="43137"/>
                    </a:srgbClr>
                  </a:outerShdw>
                </a:effectLst>
              </a:rPr>
              <a:t>The church…</a:t>
            </a:r>
          </a:p>
        </p:txBody>
      </p:sp>
      <p:sp>
        <p:nvSpPr>
          <p:cNvPr id="7" name="Content Placeholder 2">
            <a:extLst>
              <a:ext uri="{FF2B5EF4-FFF2-40B4-BE49-F238E27FC236}">
                <a16:creationId xmlns:a16="http://schemas.microsoft.com/office/drawing/2014/main" id="{CE0455B1-D3DB-4503-8A05-5878358025FC}"/>
              </a:ext>
            </a:extLst>
          </p:cNvPr>
          <p:cNvSpPr>
            <a:spLocks noGrp="1"/>
          </p:cNvSpPr>
          <p:nvPr>
            <p:ph idx="1"/>
          </p:nvPr>
        </p:nvSpPr>
        <p:spPr>
          <a:xfrm>
            <a:off x="628650" y="1825625"/>
            <a:ext cx="7886700" cy="4351338"/>
          </a:xfrm>
        </p:spPr>
        <p:txBody>
          <a:bodyPr>
            <a:normAutofit/>
          </a:bodyPr>
          <a:lstStyle/>
          <a:p>
            <a:r>
              <a:rPr lang="en-US" sz="4400" dirty="0"/>
              <a:t>Contains Hearts Knit to God's Law</a:t>
            </a:r>
          </a:p>
          <a:p>
            <a:r>
              <a:rPr lang="en-US" sz="4400" b="1" i="1" dirty="0"/>
              <a:t>Is a People of Gladness</a:t>
            </a:r>
          </a:p>
        </p:txBody>
      </p:sp>
    </p:spTree>
    <p:extLst>
      <p:ext uri="{BB962C8B-B14F-4D97-AF65-F5344CB8AC3E}">
        <p14:creationId xmlns:p14="http://schemas.microsoft.com/office/powerpoint/2010/main" val="71104066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18000"/>
            <a:lum/>
          </a:blip>
          <a:srcRect/>
          <a:stretch>
            <a:fillRect/>
          </a:stretch>
        </a:blipFill>
        <a:effectLst/>
      </p:bgPr>
    </p:bg>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E888C67E-BD60-42E0-9C03-C0B6CE0877C0}"/>
              </a:ext>
            </a:extLst>
          </p:cNvPr>
          <p:cNvSpPr>
            <a:spLocks noGrp="1"/>
          </p:cNvSpPr>
          <p:nvPr>
            <p:ph type="title"/>
          </p:nvPr>
        </p:nvSpPr>
        <p:spPr>
          <a:xfrm>
            <a:off x="628650" y="365126"/>
            <a:ext cx="7886700" cy="1325563"/>
          </a:xfrm>
        </p:spPr>
        <p:txBody>
          <a:bodyPr/>
          <a:lstStyle/>
          <a:p>
            <a:r>
              <a:rPr lang="en-US" dirty="0">
                <a:solidFill>
                  <a:schemeClr val="accent1"/>
                </a:solidFill>
                <a:effectLst>
                  <a:outerShdw blurRad="38100" dist="38100" dir="2700000" algn="tl">
                    <a:srgbClr val="000000">
                      <a:alpha val="43137"/>
                    </a:srgbClr>
                  </a:outerShdw>
                </a:effectLst>
              </a:rPr>
              <a:t>The church…</a:t>
            </a:r>
          </a:p>
        </p:txBody>
      </p:sp>
      <p:sp>
        <p:nvSpPr>
          <p:cNvPr id="5" name="Content Placeholder 2">
            <a:extLst>
              <a:ext uri="{FF2B5EF4-FFF2-40B4-BE49-F238E27FC236}">
                <a16:creationId xmlns:a16="http://schemas.microsoft.com/office/drawing/2014/main" id="{E09D31C2-CEB3-4177-8AD9-0227A8DCC0EC}"/>
              </a:ext>
            </a:extLst>
          </p:cNvPr>
          <p:cNvSpPr>
            <a:spLocks noGrp="1"/>
          </p:cNvSpPr>
          <p:nvPr>
            <p:ph idx="1"/>
          </p:nvPr>
        </p:nvSpPr>
        <p:spPr>
          <a:xfrm>
            <a:off x="628650" y="1825625"/>
            <a:ext cx="7886700" cy="4351338"/>
          </a:xfrm>
        </p:spPr>
        <p:txBody>
          <a:bodyPr>
            <a:normAutofit/>
          </a:bodyPr>
          <a:lstStyle/>
          <a:p>
            <a:r>
              <a:rPr lang="en-US" sz="4400" dirty="0"/>
              <a:t>Contains Hearts Knit to God's Law</a:t>
            </a:r>
          </a:p>
          <a:p>
            <a:r>
              <a:rPr lang="en-US" sz="4400" dirty="0"/>
              <a:t>Is a People of Gladness</a:t>
            </a:r>
          </a:p>
          <a:p>
            <a:r>
              <a:rPr lang="en-US" sz="4400" b="1" i="1" dirty="0"/>
              <a:t>Is a Place of Re-Creation</a:t>
            </a:r>
          </a:p>
        </p:txBody>
      </p:sp>
    </p:spTree>
    <p:extLst>
      <p:ext uri="{BB962C8B-B14F-4D97-AF65-F5344CB8AC3E}">
        <p14:creationId xmlns:p14="http://schemas.microsoft.com/office/powerpoint/2010/main" val="10664194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18000"/>
            <a:lum/>
          </a:blip>
          <a:srcRect/>
          <a:stretch>
            <a:fillRect/>
          </a:stretch>
        </a:blipFill>
        <a:effectLst/>
      </p:bgPr>
    </p:bg>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36381B6B-D1C2-4049-A0E3-7B010EA19937}"/>
              </a:ext>
            </a:extLst>
          </p:cNvPr>
          <p:cNvSpPr>
            <a:spLocks noGrp="1"/>
          </p:cNvSpPr>
          <p:nvPr>
            <p:ph type="title"/>
          </p:nvPr>
        </p:nvSpPr>
        <p:spPr>
          <a:xfrm>
            <a:off x="128693" y="0"/>
            <a:ext cx="8386657" cy="1325563"/>
          </a:xfrm>
        </p:spPr>
        <p:txBody>
          <a:bodyPr/>
          <a:lstStyle/>
          <a:p>
            <a:r>
              <a:rPr lang="en-US" dirty="0">
                <a:solidFill>
                  <a:schemeClr val="accent1"/>
                </a:solidFill>
                <a:effectLst>
                  <a:outerShdw blurRad="38100" dist="38100" dir="2700000" algn="tl">
                    <a:srgbClr val="000000">
                      <a:alpha val="43137"/>
                    </a:srgbClr>
                  </a:outerShdw>
                </a:effectLst>
              </a:rPr>
              <a:t>Ezekiel 11:17-20 ESV</a:t>
            </a:r>
          </a:p>
        </p:txBody>
      </p:sp>
      <p:sp>
        <p:nvSpPr>
          <p:cNvPr id="5" name="Content Placeholder 2">
            <a:extLst>
              <a:ext uri="{FF2B5EF4-FFF2-40B4-BE49-F238E27FC236}">
                <a16:creationId xmlns:a16="http://schemas.microsoft.com/office/drawing/2014/main" id="{33A22444-2A0D-4F78-B5E6-BECE5F3611A2}"/>
              </a:ext>
            </a:extLst>
          </p:cNvPr>
          <p:cNvSpPr>
            <a:spLocks noGrp="1"/>
          </p:cNvSpPr>
          <p:nvPr>
            <p:ph idx="1"/>
          </p:nvPr>
        </p:nvSpPr>
        <p:spPr>
          <a:xfrm>
            <a:off x="128693" y="1171787"/>
            <a:ext cx="8764693" cy="5479626"/>
          </a:xfrm>
        </p:spPr>
        <p:txBody>
          <a:bodyPr>
            <a:noAutofit/>
          </a:bodyPr>
          <a:lstStyle/>
          <a:p>
            <a:pPr marL="0" indent="0">
              <a:buNone/>
            </a:pPr>
            <a:r>
              <a:rPr lang="en-US" sz="4400" dirty="0"/>
              <a:t>(17) Therefore say, 'Thus says the Lord GOD: I will gather you from the peoples and assemble you out of the countries where you have been scattered, and I will give you the land of Israel.' (18) And when they come there, they will remove from it all its detestable things and all its abominations.</a:t>
            </a:r>
          </a:p>
        </p:txBody>
      </p:sp>
    </p:spTree>
    <p:extLst>
      <p:ext uri="{BB962C8B-B14F-4D97-AF65-F5344CB8AC3E}">
        <p14:creationId xmlns:p14="http://schemas.microsoft.com/office/powerpoint/2010/main" val="344872858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30000"/>
            <a:lum/>
          </a:blip>
          <a:srcRect/>
          <a:stretch>
            <a:fillRect l="-6000" r="-6000"/>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394907-1CE3-445E-A3B5-3943AE67BAF1}"/>
              </a:ext>
            </a:extLst>
          </p:cNvPr>
          <p:cNvSpPr>
            <a:spLocks noGrp="1"/>
          </p:cNvSpPr>
          <p:nvPr>
            <p:ph type="ctrTitle"/>
          </p:nvPr>
        </p:nvSpPr>
        <p:spPr/>
        <p:txBody>
          <a:bodyPr>
            <a:normAutofit fontScale="90000"/>
          </a:bodyPr>
          <a:lstStyle/>
          <a:p>
            <a:r>
              <a:rPr lang="en-US" dirty="0">
                <a:solidFill>
                  <a:schemeClr val="bg1"/>
                </a:solidFill>
                <a:effectLst>
                  <a:outerShdw blurRad="38100" dist="38100" dir="2700000" algn="tl">
                    <a:srgbClr val="000000">
                      <a:alpha val="43137"/>
                    </a:srgbClr>
                  </a:outerShdw>
                </a:effectLst>
              </a:rPr>
              <a:t>Old Testament Descriptions of the Church</a:t>
            </a:r>
          </a:p>
        </p:txBody>
      </p:sp>
      <p:sp>
        <p:nvSpPr>
          <p:cNvPr id="3" name="Subtitle 2">
            <a:extLst>
              <a:ext uri="{FF2B5EF4-FFF2-40B4-BE49-F238E27FC236}">
                <a16:creationId xmlns:a16="http://schemas.microsoft.com/office/drawing/2014/main" id="{11C9D6BA-74F2-42E9-AEDD-4D7BD4FA0F55}"/>
              </a:ext>
            </a:extLst>
          </p:cNvPr>
          <p:cNvSpPr>
            <a:spLocks noGrp="1"/>
          </p:cNvSpPr>
          <p:nvPr>
            <p:ph type="subTitle" idx="1"/>
          </p:nvPr>
        </p:nvSpPr>
        <p:spPr/>
        <p:txBody>
          <a:bodyPr/>
          <a:lstStyle/>
          <a:p>
            <a:endParaRPr lang="en-US" dirty="0"/>
          </a:p>
        </p:txBody>
      </p:sp>
    </p:spTree>
    <p:extLst>
      <p:ext uri="{BB962C8B-B14F-4D97-AF65-F5344CB8AC3E}">
        <p14:creationId xmlns:p14="http://schemas.microsoft.com/office/powerpoint/2010/main" val="370133616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18000"/>
            <a:lum/>
          </a:blip>
          <a:srcRect/>
          <a:stretch>
            <a:fillRect/>
          </a:stretch>
        </a:blipFill>
        <a:effectLst/>
      </p:bgPr>
    </p:bg>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36381B6B-D1C2-4049-A0E3-7B010EA19937}"/>
              </a:ext>
            </a:extLst>
          </p:cNvPr>
          <p:cNvSpPr>
            <a:spLocks noGrp="1"/>
          </p:cNvSpPr>
          <p:nvPr>
            <p:ph type="title"/>
          </p:nvPr>
        </p:nvSpPr>
        <p:spPr>
          <a:xfrm>
            <a:off x="128693" y="0"/>
            <a:ext cx="8386657" cy="1325563"/>
          </a:xfrm>
        </p:spPr>
        <p:txBody>
          <a:bodyPr/>
          <a:lstStyle/>
          <a:p>
            <a:r>
              <a:rPr lang="en-US" dirty="0">
                <a:solidFill>
                  <a:schemeClr val="accent1"/>
                </a:solidFill>
                <a:effectLst>
                  <a:outerShdw blurRad="38100" dist="38100" dir="2700000" algn="tl">
                    <a:srgbClr val="000000">
                      <a:alpha val="43137"/>
                    </a:srgbClr>
                  </a:outerShdw>
                </a:effectLst>
              </a:rPr>
              <a:t>Ezekiel 11:17-20 ESV</a:t>
            </a:r>
          </a:p>
        </p:txBody>
      </p:sp>
      <p:sp>
        <p:nvSpPr>
          <p:cNvPr id="5" name="Content Placeholder 2">
            <a:extLst>
              <a:ext uri="{FF2B5EF4-FFF2-40B4-BE49-F238E27FC236}">
                <a16:creationId xmlns:a16="http://schemas.microsoft.com/office/drawing/2014/main" id="{33A22444-2A0D-4F78-B5E6-BECE5F3611A2}"/>
              </a:ext>
            </a:extLst>
          </p:cNvPr>
          <p:cNvSpPr>
            <a:spLocks noGrp="1"/>
          </p:cNvSpPr>
          <p:nvPr>
            <p:ph idx="1"/>
          </p:nvPr>
        </p:nvSpPr>
        <p:spPr>
          <a:xfrm>
            <a:off x="128693" y="1171787"/>
            <a:ext cx="8764693" cy="5479626"/>
          </a:xfrm>
        </p:spPr>
        <p:txBody>
          <a:bodyPr>
            <a:noAutofit/>
          </a:bodyPr>
          <a:lstStyle/>
          <a:p>
            <a:pPr marL="0" indent="0">
              <a:buNone/>
            </a:pPr>
            <a:r>
              <a:rPr lang="en-US" sz="4400" dirty="0"/>
              <a:t>(19) And I will give them one heart, and a new spirit I will put within them. I will remove the heart of stone from their flesh and give them a heart of flesh, (20) that they may walk in my statutes and keep my rules and obey them. And they shall be my people, and I will be their God."</a:t>
            </a:r>
          </a:p>
        </p:txBody>
      </p:sp>
    </p:spTree>
    <p:extLst>
      <p:ext uri="{BB962C8B-B14F-4D97-AF65-F5344CB8AC3E}">
        <p14:creationId xmlns:p14="http://schemas.microsoft.com/office/powerpoint/2010/main" val="391988848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18000"/>
            <a:lum/>
          </a:blip>
          <a:srcRect/>
          <a:stretch>
            <a:fillRect/>
          </a:stretch>
        </a:blipFill>
        <a:effectLst/>
      </p:bgPr>
    </p:bg>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36381B6B-D1C2-4049-A0E3-7B010EA19937}"/>
              </a:ext>
            </a:extLst>
          </p:cNvPr>
          <p:cNvSpPr>
            <a:spLocks noGrp="1"/>
          </p:cNvSpPr>
          <p:nvPr>
            <p:ph type="title"/>
          </p:nvPr>
        </p:nvSpPr>
        <p:spPr>
          <a:xfrm>
            <a:off x="128693" y="0"/>
            <a:ext cx="8386657" cy="1325563"/>
          </a:xfrm>
        </p:spPr>
        <p:txBody>
          <a:bodyPr/>
          <a:lstStyle/>
          <a:p>
            <a:r>
              <a:rPr lang="en-US" dirty="0">
                <a:solidFill>
                  <a:schemeClr val="accent1"/>
                </a:solidFill>
                <a:effectLst>
                  <a:outerShdw blurRad="38100" dist="38100" dir="2700000" algn="tl">
                    <a:srgbClr val="000000">
                      <a:alpha val="43137"/>
                    </a:srgbClr>
                  </a:outerShdw>
                </a:effectLst>
              </a:rPr>
              <a:t>Ezekiel 36:25-27 ESV</a:t>
            </a:r>
          </a:p>
        </p:txBody>
      </p:sp>
      <p:sp>
        <p:nvSpPr>
          <p:cNvPr id="5" name="Content Placeholder 2">
            <a:extLst>
              <a:ext uri="{FF2B5EF4-FFF2-40B4-BE49-F238E27FC236}">
                <a16:creationId xmlns:a16="http://schemas.microsoft.com/office/drawing/2014/main" id="{33A22444-2A0D-4F78-B5E6-BECE5F3611A2}"/>
              </a:ext>
            </a:extLst>
          </p:cNvPr>
          <p:cNvSpPr>
            <a:spLocks noGrp="1"/>
          </p:cNvSpPr>
          <p:nvPr>
            <p:ph idx="1"/>
          </p:nvPr>
        </p:nvSpPr>
        <p:spPr>
          <a:xfrm>
            <a:off x="128693" y="1171787"/>
            <a:ext cx="8764693" cy="5479626"/>
          </a:xfrm>
        </p:spPr>
        <p:txBody>
          <a:bodyPr>
            <a:noAutofit/>
          </a:bodyPr>
          <a:lstStyle/>
          <a:p>
            <a:pPr marL="0" indent="0">
              <a:buNone/>
            </a:pPr>
            <a:r>
              <a:rPr lang="en-US" sz="3600" dirty="0"/>
              <a:t>(25) I will sprinkle clean water on you, and you shall be clean from all your </a:t>
            </a:r>
            <a:r>
              <a:rPr lang="en-US" sz="3600" dirty="0" err="1"/>
              <a:t>uncleannesses</a:t>
            </a:r>
            <a:r>
              <a:rPr lang="en-US" sz="3600" dirty="0"/>
              <a:t>, and from all your idols I will cleanse you. (26) And I will give you a new heart, and a new spirit I will put within you. And I will remove the heart of stone from your flesh and give you a heart of flesh. (27) And I will put my Spirit within you, and cause you to walk in my statutes and be careful to obey my rules.</a:t>
            </a:r>
          </a:p>
        </p:txBody>
      </p:sp>
    </p:spTree>
    <p:extLst>
      <p:ext uri="{BB962C8B-B14F-4D97-AF65-F5344CB8AC3E}">
        <p14:creationId xmlns:p14="http://schemas.microsoft.com/office/powerpoint/2010/main" val="7455037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18000"/>
            <a:lum/>
          </a:blip>
          <a:srcRect/>
          <a:stretch>
            <a:fillRect/>
          </a:stretch>
        </a:blipFill>
        <a:effectLst/>
      </p:bgPr>
    </p:bg>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36381B6B-D1C2-4049-A0E3-7B010EA19937}"/>
              </a:ext>
            </a:extLst>
          </p:cNvPr>
          <p:cNvSpPr>
            <a:spLocks noGrp="1"/>
          </p:cNvSpPr>
          <p:nvPr>
            <p:ph type="title"/>
          </p:nvPr>
        </p:nvSpPr>
        <p:spPr>
          <a:xfrm>
            <a:off x="128693" y="0"/>
            <a:ext cx="8386657" cy="1325563"/>
          </a:xfrm>
        </p:spPr>
        <p:txBody>
          <a:bodyPr/>
          <a:lstStyle/>
          <a:p>
            <a:r>
              <a:rPr lang="en-US" dirty="0">
                <a:solidFill>
                  <a:schemeClr val="accent1"/>
                </a:solidFill>
                <a:effectLst>
                  <a:outerShdw blurRad="38100" dist="38100" dir="2700000" algn="tl">
                    <a:srgbClr val="000000">
                      <a:alpha val="43137"/>
                    </a:srgbClr>
                  </a:outerShdw>
                </a:effectLst>
              </a:rPr>
              <a:t>Titus 3:4-7 ESV</a:t>
            </a:r>
          </a:p>
        </p:txBody>
      </p:sp>
      <p:sp>
        <p:nvSpPr>
          <p:cNvPr id="5" name="Content Placeholder 2">
            <a:extLst>
              <a:ext uri="{FF2B5EF4-FFF2-40B4-BE49-F238E27FC236}">
                <a16:creationId xmlns:a16="http://schemas.microsoft.com/office/drawing/2014/main" id="{33A22444-2A0D-4F78-B5E6-BECE5F3611A2}"/>
              </a:ext>
            </a:extLst>
          </p:cNvPr>
          <p:cNvSpPr>
            <a:spLocks noGrp="1"/>
          </p:cNvSpPr>
          <p:nvPr>
            <p:ph idx="1"/>
          </p:nvPr>
        </p:nvSpPr>
        <p:spPr>
          <a:xfrm>
            <a:off x="128693" y="1171787"/>
            <a:ext cx="8764693" cy="5479626"/>
          </a:xfrm>
        </p:spPr>
        <p:txBody>
          <a:bodyPr>
            <a:noAutofit/>
          </a:bodyPr>
          <a:lstStyle/>
          <a:p>
            <a:pPr marL="0" indent="0">
              <a:buNone/>
            </a:pPr>
            <a:r>
              <a:rPr lang="en-US" sz="3600" dirty="0"/>
              <a:t>(4) But when the goodness and loving kindness of God our Savior appeared, (5) he saved us, not because of works done by us in righteousness, but according to his own mercy, by the washing of regeneration and renewal of the Holy Spirit, (6) whom he poured out on us richly through Jesus Christ our Savior, (7) so that being justified by his grace we might become heirs according to the hope of eternal life.</a:t>
            </a:r>
          </a:p>
        </p:txBody>
      </p:sp>
    </p:spTree>
    <p:extLst>
      <p:ext uri="{BB962C8B-B14F-4D97-AF65-F5344CB8AC3E}">
        <p14:creationId xmlns:p14="http://schemas.microsoft.com/office/powerpoint/2010/main" val="296850728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18000"/>
            <a:lum/>
          </a:blip>
          <a:srcRect/>
          <a:stretch>
            <a:fillRect/>
          </a:stretch>
        </a:blipFill>
        <a:effectLst/>
      </p:bgPr>
    </p:bg>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36381B6B-D1C2-4049-A0E3-7B010EA19937}"/>
              </a:ext>
            </a:extLst>
          </p:cNvPr>
          <p:cNvSpPr>
            <a:spLocks noGrp="1"/>
          </p:cNvSpPr>
          <p:nvPr>
            <p:ph type="title"/>
          </p:nvPr>
        </p:nvSpPr>
        <p:spPr>
          <a:xfrm>
            <a:off x="128693" y="0"/>
            <a:ext cx="8386657" cy="1325563"/>
          </a:xfrm>
        </p:spPr>
        <p:txBody>
          <a:bodyPr/>
          <a:lstStyle/>
          <a:p>
            <a:r>
              <a:rPr lang="en-US" dirty="0">
                <a:solidFill>
                  <a:schemeClr val="accent1"/>
                </a:solidFill>
                <a:effectLst>
                  <a:outerShdw blurRad="38100" dist="38100" dir="2700000" algn="tl">
                    <a:srgbClr val="000000">
                      <a:alpha val="43137"/>
                    </a:srgbClr>
                  </a:outerShdw>
                </a:effectLst>
              </a:rPr>
              <a:t>Isaiah 43:18-19 ESV</a:t>
            </a:r>
          </a:p>
        </p:txBody>
      </p:sp>
      <p:sp>
        <p:nvSpPr>
          <p:cNvPr id="5" name="Content Placeholder 2">
            <a:extLst>
              <a:ext uri="{FF2B5EF4-FFF2-40B4-BE49-F238E27FC236}">
                <a16:creationId xmlns:a16="http://schemas.microsoft.com/office/drawing/2014/main" id="{33A22444-2A0D-4F78-B5E6-BECE5F3611A2}"/>
              </a:ext>
            </a:extLst>
          </p:cNvPr>
          <p:cNvSpPr>
            <a:spLocks noGrp="1"/>
          </p:cNvSpPr>
          <p:nvPr>
            <p:ph idx="1"/>
          </p:nvPr>
        </p:nvSpPr>
        <p:spPr>
          <a:xfrm>
            <a:off x="128693" y="1171787"/>
            <a:ext cx="8764693" cy="5479626"/>
          </a:xfrm>
        </p:spPr>
        <p:txBody>
          <a:bodyPr>
            <a:noAutofit/>
          </a:bodyPr>
          <a:lstStyle/>
          <a:p>
            <a:pPr marL="0" indent="0">
              <a:lnSpc>
                <a:spcPct val="100000"/>
              </a:lnSpc>
              <a:buNone/>
            </a:pPr>
            <a:r>
              <a:rPr lang="en-US" sz="4000" dirty="0"/>
              <a:t>(18) “Remember not the former things,</a:t>
            </a:r>
          </a:p>
          <a:p>
            <a:pPr marL="0" indent="0">
              <a:lnSpc>
                <a:spcPct val="100000"/>
              </a:lnSpc>
              <a:buNone/>
            </a:pPr>
            <a:r>
              <a:rPr lang="en-US" sz="4000" dirty="0"/>
              <a:t>nor consider the things of old. </a:t>
            </a:r>
          </a:p>
          <a:p>
            <a:pPr marL="0" indent="0">
              <a:lnSpc>
                <a:spcPct val="100000"/>
              </a:lnSpc>
              <a:buNone/>
            </a:pPr>
            <a:r>
              <a:rPr lang="en-US" sz="4000" dirty="0"/>
              <a:t>(19) Behold, I am doing a new thing;</a:t>
            </a:r>
          </a:p>
          <a:p>
            <a:pPr marL="0" indent="0">
              <a:lnSpc>
                <a:spcPct val="100000"/>
              </a:lnSpc>
              <a:buNone/>
            </a:pPr>
            <a:r>
              <a:rPr lang="en-US" sz="4000" dirty="0"/>
              <a:t>now it springs forth, do you not      perceive it?</a:t>
            </a:r>
          </a:p>
          <a:p>
            <a:pPr marL="0" indent="0">
              <a:lnSpc>
                <a:spcPct val="100000"/>
              </a:lnSpc>
              <a:buNone/>
            </a:pPr>
            <a:r>
              <a:rPr lang="en-US" sz="4000" dirty="0"/>
              <a:t>I will make a way in the wilderness</a:t>
            </a:r>
          </a:p>
          <a:p>
            <a:pPr marL="0" indent="0">
              <a:lnSpc>
                <a:spcPct val="100000"/>
              </a:lnSpc>
              <a:buNone/>
            </a:pPr>
            <a:r>
              <a:rPr lang="en-US" sz="4000" dirty="0"/>
              <a:t>and rivers in the desert.</a:t>
            </a:r>
          </a:p>
        </p:txBody>
      </p:sp>
    </p:spTree>
    <p:extLst>
      <p:ext uri="{BB962C8B-B14F-4D97-AF65-F5344CB8AC3E}">
        <p14:creationId xmlns:p14="http://schemas.microsoft.com/office/powerpoint/2010/main" val="44137731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18000"/>
            <a:lum/>
          </a:blip>
          <a:srcRect/>
          <a:stretch>
            <a:fillRect/>
          </a:stretch>
        </a:blipFill>
        <a:effectLst/>
      </p:bgPr>
    </p:bg>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36381B6B-D1C2-4049-A0E3-7B010EA19937}"/>
              </a:ext>
            </a:extLst>
          </p:cNvPr>
          <p:cNvSpPr>
            <a:spLocks noGrp="1"/>
          </p:cNvSpPr>
          <p:nvPr>
            <p:ph type="title"/>
          </p:nvPr>
        </p:nvSpPr>
        <p:spPr>
          <a:xfrm>
            <a:off x="128693" y="0"/>
            <a:ext cx="8386657" cy="1325563"/>
          </a:xfrm>
        </p:spPr>
        <p:txBody>
          <a:bodyPr/>
          <a:lstStyle/>
          <a:p>
            <a:r>
              <a:rPr lang="en-US">
                <a:solidFill>
                  <a:schemeClr val="accent1"/>
                </a:solidFill>
                <a:effectLst>
                  <a:outerShdw blurRad="38100" dist="38100" dir="2700000" algn="tl">
                    <a:srgbClr val="000000">
                      <a:alpha val="43137"/>
                    </a:srgbClr>
                  </a:outerShdw>
                </a:effectLst>
              </a:rPr>
              <a:t>Isaiah 11:6-7 </a:t>
            </a:r>
            <a:r>
              <a:rPr lang="en-US" dirty="0">
                <a:solidFill>
                  <a:schemeClr val="accent1"/>
                </a:solidFill>
                <a:effectLst>
                  <a:outerShdw blurRad="38100" dist="38100" dir="2700000" algn="tl">
                    <a:srgbClr val="000000">
                      <a:alpha val="43137"/>
                    </a:srgbClr>
                  </a:outerShdw>
                </a:effectLst>
              </a:rPr>
              <a:t>ESV</a:t>
            </a:r>
          </a:p>
        </p:txBody>
      </p:sp>
      <p:sp>
        <p:nvSpPr>
          <p:cNvPr id="5" name="Content Placeholder 2">
            <a:extLst>
              <a:ext uri="{FF2B5EF4-FFF2-40B4-BE49-F238E27FC236}">
                <a16:creationId xmlns:a16="http://schemas.microsoft.com/office/drawing/2014/main" id="{33A22444-2A0D-4F78-B5E6-BECE5F3611A2}"/>
              </a:ext>
            </a:extLst>
          </p:cNvPr>
          <p:cNvSpPr>
            <a:spLocks noGrp="1"/>
          </p:cNvSpPr>
          <p:nvPr>
            <p:ph idx="1"/>
          </p:nvPr>
        </p:nvSpPr>
        <p:spPr>
          <a:xfrm>
            <a:off x="128693" y="1171787"/>
            <a:ext cx="8764693" cy="5479626"/>
          </a:xfrm>
        </p:spPr>
        <p:txBody>
          <a:bodyPr>
            <a:noAutofit/>
          </a:bodyPr>
          <a:lstStyle/>
          <a:p>
            <a:pPr marL="0" indent="0">
              <a:lnSpc>
                <a:spcPct val="100000"/>
              </a:lnSpc>
              <a:buNone/>
            </a:pPr>
            <a:r>
              <a:rPr lang="en-US" sz="4000" dirty="0"/>
              <a:t>(6) The wolf shall dwell with the lamb, and the leopard shall lie down with the young goat, and the calf and the lion and the fattened calf together; and a little child shall lead them. (7) The cow and the bear shall graze; their young shall lie down together; and the lion shall eat straw like the ox.</a:t>
            </a:r>
          </a:p>
        </p:txBody>
      </p:sp>
    </p:spTree>
    <p:extLst>
      <p:ext uri="{BB962C8B-B14F-4D97-AF65-F5344CB8AC3E}">
        <p14:creationId xmlns:p14="http://schemas.microsoft.com/office/powerpoint/2010/main" val="349228578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30000"/>
            <a:lum/>
          </a:blip>
          <a:srcRect/>
          <a:stretch>
            <a:fillRect l="-6000" r="-6000"/>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46A609-D8A6-4C11-8905-F4633658370B}"/>
              </a:ext>
            </a:extLst>
          </p:cNvPr>
          <p:cNvSpPr>
            <a:spLocks noGrp="1"/>
          </p:cNvSpPr>
          <p:nvPr>
            <p:ph type="title"/>
          </p:nvPr>
        </p:nvSpPr>
        <p:spPr>
          <a:xfrm>
            <a:off x="628650" y="346076"/>
            <a:ext cx="7886700" cy="1325563"/>
          </a:xfrm>
        </p:spPr>
        <p:txBody>
          <a:bodyPr/>
          <a:lstStyle/>
          <a:p>
            <a:r>
              <a:rPr lang="en-US" dirty="0">
                <a:solidFill>
                  <a:schemeClr val="bg1"/>
                </a:solidFill>
                <a:effectLst>
                  <a:outerShdw blurRad="38100" dist="38100" dir="2700000" algn="tl">
                    <a:srgbClr val="000000">
                      <a:alpha val="43137"/>
                    </a:srgbClr>
                  </a:outerShdw>
                </a:effectLst>
              </a:rPr>
              <a:t>Old Testament Descriptions of the Church</a:t>
            </a:r>
          </a:p>
        </p:txBody>
      </p:sp>
      <p:sp>
        <p:nvSpPr>
          <p:cNvPr id="3" name="Content Placeholder 2">
            <a:extLst>
              <a:ext uri="{FF2B5EF4-FFF2-40B4-BE49-F238E27FC236}">
                <a16:creationId xmlns:a16="http://schemas.microsoft.com/office/drawing/2014/main" id="{4A2215BF-D6AD-48B7-A956-48BDAC8F0A84}"/>
              </a:ext>
            </a:extLst>
          </p:cNvPr>
          <p:cNvSpPr>
            <a:spLocks noGrp="1"/>
          </p:cNvSpPr>
          <p:nvPr>
            <p:ph idx="1"/>
          </p:nvPr>
        </p:nvSpPr>
        <p:spPr/>
        <p:txBody>
          <a:bodyPr>
            <a:normAutofit/>
          </a:bodyPr>
          <a:lstStyle/>
          <a:p>
            <a:r>
              <a:rPr lang="en-US" sz="3600" dirty="0"/>
              <a:t>The church…</a:t>
            </a:r>
            <a:endParaRPr lang="en-US" sz="4400" dirty="0"/>
          </a:p>
          <a:p>
            <a:pPr lvl="1"/>
            <a:r>
              <a:rPr lang="en-US" sz="4800" dirty="0"/>
              <a:t>Contains Hearts Knit to God's Law</a:t>
            </a:r>
          </a:p>
          <a:p>
            <a:pPr lvl="1"/>
            <a:r>
              <a:rPr lang="en-US" sz="4800" dirty="0"/>
              <a:t>Is a People of Gladness</a:t>
            </a:r>
          </a:p>
          <a:p>
            <a:pPr lvl="1"/>
            <a:r>
              <a:rPr lang="en-US" sz="4800" dirty="0"/>
              <a:t>Is a Place of Re-Creation</a:t>
            </a:r>
          </a:p>
        </p:txBody>
      </p:sp>
    </p:spTree>
    <p:extLst>
      <p:ext uri="{BB962C8B-B14F-4D97-AF65-F5344CB8AC3E}">
        <p14:creationId xmlns:p14="http://schemas.microsoft.com/office/powerpoint/2010/main" val="381917252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a:p>
        </p:txBody>
      </p:sp>
      <p:sp>
        <p:nvSpPr>
          <p:cNvPr id="3" name="Subtitle 2"/>
          <p:cNvSpPr>
            <a:spLocks noGrp="1"/>
          </p:cNvSpPr>
          <p:nvPr>
            <p:ph type="subTitle" idx="1"/>
          </p:nvPr>
        </p:nvSpPr>
        <p:spPr/>
        <p:txBody>
          <a:bodyPr/>
          <a:lstStyle/>
          <a:p>
            <a:endParaRPr lang="en-US"/>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304687884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18000"/>
            <a:lum/>
          </a:blip>
          <a:srcRect/>
          <a:stretch>
            <a:fillRect l="-2000" r="-2000"/>
          </a:stretch>
        </a:blipFill>
        <a:effectLst/>
      </p:bgPr>
    </p:bg>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36381B6B-D1C2-4049-A0E3-7B010EA19937}"/>
              </a:ext>
            </a:extLst>
          </p:cNvPr>
          <p:cNvSpPr>
            <a:spLocks noGrp="1"/>
          </p:cNvSpPr>
          <p:nvPr>
            <p:ph type="title"/>
          </p:nvPr>
        </p:nvSpPr>
        <p:spPr>
          <a:xfrm>
            <a:off x="628650" y="365126"/>
            <a:ext cx="7886700" cy="1325563"/>
          </a:xfrm>
        </p:spPr>
        <p:txBody>
          <a:bodyPr/>
          <a:lstStyle/>
          <a:p>
            <a:r>
              <a:rPr lang="en-US" dirty="0">
                <a:solidFill>
                  <a:schemeClr val="accent1"/>
                </a:solidFill>
                <a:effectLst>
                  <a:outerShdw blurRad="38100" dist="38100" dir="2700000" algn="tl">
                    <a:srgbClr val="000000">
                      <a:alpha val="43137"/>
                    </a:srgbClr>
                  </a:outerShdw>
                </a:effectLst>
              </a:rPr>
              <a:t>The church…</a:t>
            </a:r>
          </a:p>
        </p:txBody>
      </p:sp>
      <p:sp>
        <p:nvSpPr>
          <p:cNvPr id="5" name="Content Placeholder 2">
            <a:extLst>
              <a:ext uri="{FF2B5EF4-FFF2-40B4-BE49-F238E27FC236}">
                <a16:creationId xmlns:a16="http://schemas.microsoft.com/office/drawing/2014/main" id="{33A22444-2A0D-4F78-B5E6-BECE5F3611A2}"/>
              </a:ext>
            </a:extLst>
          </p:cNvPr>
          <p:cNvSpPr>
            <a:spLocks noGrp="1"/>
          </p:cNvSpPr>
          <p:nvPr>
            <p:ph idx="1"/>
          </p:nvPr>
        </p:nvSpPr>
        <p:spPr>
          <a:xfrm>
            <a:off x="628650" y="1825625"/>
            <a:ext cx="7886700" cy="4351338"/>
          </a:xfrm>
        </p:spPr>
        <p:txBody>
          <a:bodyPr>
            <a:normAutofit/>
          </a:bodyPr>
          <a:lstStyle/>
          <a:p>
            <a:r>
              <a:rPr lang="en-US" sz="4400" b="1" i="1" dirty="0"/>
              <a:t>Contains Hearts Knit to God's Law</a:t>
            </a:r>
          </a:p>
        </p:txBody>
      </p:sp>
    </p:spTree>
    <p:extLst>
      <p:ext uri="{BB962C8B-B14F-4D97-AF65-F5344CB8AC3E}">
        <p14:creationId xmlns:p14="http://schemas.microsoft.com/office/powerpoint/2010/main" val="262628410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18000"/>
            <a:lum/>
          </a:blip>
          <a:srcRect/>
          <a:stretch>
            <a:fillRect l="-2000" r="-2000"/>
          </a:stretch>
        </a:blipFill>
        <a:effectLst/>
      </p:bgPr>
    </p:bg>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36381B6B-D1C2-4049-A0E3-7B010EA19937}"/>
              </a:ext>
            </a:extLst>
          </p:cNvPr>
          <p:cNvSpPr>
            <a:spLocks noGrp="1"/>
          </p:cNvSpPr>
          <p:nvPr>
            <p:ph type="title"/>
          </p:nvPr>
        </p:nvSpPr>
        <p:spPr>
          <a:xfrm>
            <a:off x="128693" y="0"/>
            <a:ext cx="8386657" cy="1325563"/>
          </a:xfrm>
        </p:spPr>
        <p:txBody>
          <a:bodyPr/>
          <a:lstStyle/>
          <a:p>
            <a:r>
              <a:rPr lang="en-US" dirty="0">
                <a:solidFill>
                  <a:schemeClr val="accent1"/>
                </a:solidFill>
                <a:effectLst>
                  <a:outerShdw blurRad="38100" dist="38100" dir="2700000" algn="tl">
                    <a:srgbClr val="000000">
                      <a:alpha val="43137"/>
                    </a:srgbClr>
                  </a:outerShdw>
                </a:effectLst>
              </a:rPr>
              <a:t>Jeremiah 31:31-34 ESV</a:t>
            </a:r>
          </a:p>
        </p:txBody>
      </p:sp>
      <p:sp>
        <p:nvSpPr>
          <p:cNvPr id="5" name="Content Placeholder 2">
            <a:extLst>
              <a:ext uri="{FF2B5EF4-FFF2-40B4-BE49-F238E27FC236}">
                <a16:creationId xmlns:a16="http://schemas.microsoft.com/office/drawing/2014/main" id="{33A22444-2A0D-4F78-B5E6-BECE5F3611A2}"/>
              </a:ext>
            </a:extLst>
          </p:cNvPr>
          <p:cNvSpPr>
            <a:spLocks noGrp="1"/>
          </p:cNvSpPr>
          <p:nvPr>
            <p:ph idx="1"/>
          </p:nvPr>
        </p:nvSpPr>
        <p:spPr>
          <a:xfrm>
            <a:off x="128693" y="1171787"/>
            <a:ext cx="8764693" cy="5479626"/>
          </a:xfrm>
        </p:spPr>
        <p:txBody>
          <a:bodyPr>
            <a:noAutofit/>
          </a:bodyPr>
          <a:lstStyle/>
          <a:p>
            <a:pPr marL="0" indent="0">
              <a:buNone/>
            </a:pPr>
            <a:r>
              <a:rPr lang="en-US" sz="3600" dirty="0"/>
              <a:t>(31) “Behold, the days are coming, declares the LORD, when I will make a new covenant with the house of Israel and the house of Judah, (32) not like the covenant that I made with their fathers on the day when I took them by the hand to bring them out of the land of Egypt, my covenant that they broke, though I was their husband, declares the LORD. (33) For this is the covenant that I will make with the house of Israel after those days, declares the LORD: </a:t>
            </a:r>
          </a:p>
        </p:txBody>
      </p:sp>
    </p:spTree>
    <p:extLst>
      <p:ext uri="{BB962C8B-B14F-4D97-AF65-F5344CB8AC3E}">
        <p14:creationId xmlns:p14="http://schemas.microsoft.com/office/powerpoint/2010/main" val="127544000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18000"/>
            <a:lum/>
          </a:blip>
          <a:srcRect/>
          <a:stretch>
            <a:fillRect l="-2000" r="-2000"/>
          </a:stretch>
        </a:blipFill>
        <a:effectLst/>
      </p:bgPr>
    </p:bg>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36381B6B-D1C2-4049-A0E3-7B010EA19937}"/>
              </a:ext>
            </a:extLst>
          </p:cNvPr>
          <p:cNvSpPr>
            <a:spLocks noGrp="1"/>
          </p:cNvSpPr>
          <p:nvPr>
            <p:ph type="title"/>
          </p:nvPr>
        </p:nvSpPr>
        <p:spPr>
          <a:xfrm>
            <a:off x="128693" y="0"/>
            <a:ext cx="8386657" cy="1325563"/>
          </a:xfrm>
        </p:spPr>
        <p:txBody>
          <a:bodyPr/>
          <a:lstStyle/>
          <a:p>
            <a:r>
              <a:rPr lang="en-US" dirty="0">
                <a:solidFill>
                  <a:schemeClr val="accent1"/>
                </a:solidFill>
                <a:effectLst>
                  <a:outerShdw blurRad="38100" dist="38100" dir="2700000" algn="tl">
                    <a:srgbClr val="000000">
                      <a:alpha val="43137"/>
                    </a:srgbClr>
                  </a:outerShdw>
                </a:effectLst>
              </a:rPr>
              <a:t>Jeremiah 31:31-34 ESV</a:t>
            </a:r>
          </a:p>
        </p:txBody>
      </p:sp>
      <p:sp>
        <p:nvSpPr>
          <p:cNvPr id="5" name="Content Placeholder 2">
            <a:extLst>
              <a:ext uri="{FF2B5EF4-FFF2-40B4-BE49-F238E27FC236}">
                <a16:creationId xmlns:a16="http://schemas.microsoft.com/office/drawing/2014/main" id="{33A22444-2A0D-4F78-B5E6-BECE5F3611A2}"/>
              </a:ext>
            </a:extLst>
          </p:cNvPr>
          <p:cNvSpPr>
            <a:spLocks noGrp="1"/>
          </p:cNvSpPr>
          <p:nvPr>
            <p:ph idx="1"/>
          </p:nvPr>
        </p:nvSpPr>
        <p:spPr>
          <a:xfrm>
            <a:off x="128693" y="1171787"/>
            <a:ext cx="8764693" cy="5479626"/>
          </a:xfrm>
        </p:spPr>
        <p:txBody>
          <a:bodyPr>
            <a:noAutofit/>
          </a:bodyPr>
          <a:lstStyle/>
          <a:p>
            <a:pPr marL="0" indent="0">
              <a:buNone/>
            </a:pPr>
            <a:r>
              <a:rPr lang="en-US" sz="3600" dirty="0"/>
              <a:t>I will put my law within them, and I will write it on their hearts. And I will be their God, and they shall be my people. (34) And no longer shall each one teach his neighbor and each his brother, saying, ‘Know the LORD,’ for they shall all know me, from the least of them to the greatest, declares the LORD. For I will forgive their iniquity, and I will remember their sin no more.”</a:t>
            </a:r>
          </a:p>
        </p:txBody>
      </p:sp>
    </p:spTree>
    <p:extLst>
      <p:ext uri="{BB962C8B-B14F-4D97-AF65-F5344CB8AC3E}">
        <p14:creationId xmlns:p14="http://schemas.microsoft.com/office/powerpoint/2010/main" val="61768143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18000"/>
            <a:lum/>
          </a:blip>
          <a:srcRect/>
          <a:stretch>
            <a:fillRect l="-2000" r="-2000"/>
          </a:stretch>
        </a:blipFill>
        <a:effectLst/>
      </p:bgPr>
    </p:bg>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36381B6B-D1C2-4049-A0E3-7B010EA19937}"/>
              </a:ext>
            </a:extLst>
          </p:cNvPr>
          <p:cNvSpPr>
            <a:spLocks noGrp="1"/>
          </p:cNvSpPr>
          <p:nvPr>
            <p:ph type="title"/>
          </p:nvPr>
        </p:nvSpPr>
        <p:spPr>
          <a:xfrm>
            <a:off x="128693" y="0"/>
            <a:ext cx="8386657" cy="1325563"/>
          </a:xfrm>
        </p:spPr>
        <p:txBody>
          <a:bodyPr/>
          <a:lstStyle/>
          <a:p>
            <a:r>
              <a:rPr lang="en-US" dirty="0">
                <a:solidFill>
                  <a:schemeClr val="accent1"/>
                </a:solidFill>
                <a:effectLst>
                  <a:outerShdw blurRad="38100" dist="38100" dir="2700000" algn="tl">
                    <a:srgbClr val="000000">
                      <a:alpha val="43137"/>
                    </a:srgbClr>
                  </a:outerShdw>
                </a:effectLst>
              </a:rPr>
              <a:t>Deuteronomy 6:5 ESV</a:t>
            </a:r>
          </a:p>
        </p:txBody>
      </p:sp>
      <p:sp>
        <p:nvSpPr>
          <p:cNvPr id="5" name="Content Placeholder 2">
            <a:extLst>
              <a:ext uri="{FF2B5EF4-FFF2-40B4-BE49-F238E27FC236}">
                <a16:creationId xmlns:a16="http://schemas.microsoft.com/office/drawing/2014/main" id="{33A22444-2A0D-4F78-B5E6-BECE5F3611A2}"/>
              </a:ext>
            </a:extLst>
          </p:cNvPr>
          <p:cNvSpPr>
            <a:spLocks noGrp="1"/>
          </p:cNvSpPr>
          <p:nvPr>
            <p:ph idx="1"/>
          </p:nvPr>
        </p:nvSpPr>
        <p:spPr>
          <a:xfrm>
            <a:off x="128693" y="1171787"/>
            <a:ext cx="8764693" cy="5479626"/>
          </a:xfrm>
        </p:spPr>
        <p:txBody>
          <a:bodyPr>
            <a:noAutofit/>
          </a:bodyPr>
          <a:lstStyle/>
          <a:p>
            <a:pPr marL="0" indent="0">
              <a:buNone/>
            </a:pPr>
            <a:r>
              <a:rPr lang="en-US" sz="6600" dirty="0"/>
              <a:t>(5) You shall love the LORD your God with all your heart and with all your soul and with all your might.</a:t>
            </a:r>
          </a:p>
        </p:txBody>
      </p:sp>
    </p:spTree>
    <p:extLst>
      <p:ext uri="{BB962C8B-B14F-4D97-AF65-F5344CB8AC3E}">
        <p14:creationId xmlns:p14="http://schemas.microsoft.com/office/powerpoint/2010/main" val="281364200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18000"/>
            <a:lum/>
          </a:blip>
          <a:srcRect/>
          <a:stretch>
            <a:fillRect l="-2000" r="-2000"/>
          </a:stretch>
        </a:blipFill>
        <a:effectLst/>
      </p:bgPr>
    </p:bg>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36381B6B-D1C2-4049-A0E3-7B010EA19937}"/>
              </a:ext>
            </a:extLst>
          </p:cNvPr>
          <p:cNvSpPr>
            <a:spLocks noGrp="1"/>
          </p:cNvSpPr>
          <p:nvPr>
            <p:ph type="title"/>
          </p:nvPr>
        </p:nvSpPr>
        <p:spPr>
          <a:xfrm>
            <a:off x="128693" y="0"/>
            <a:ext cx="8386657" cy="1325563"/>
          </a:xfrm>
        </p:spPr>
        <p:txBody>
          <a:bodyPr/>
          <a:lstStyle/>
          <a:p>
            <a:r>
              <a:rPr lang="en-US" dirty="0">
                <a:solidFill>
                  <a:schemeClr val="accent1"/>
                </a:solidFill>
                <a:effectLst>
                  <a:outerShdw blurRad="38100" dist="38100" dir="2700000" algn="tl">
                    <a:srgbClr val="000000">
                      <a:alpha val="43137"/>
                    </a:srgbClr>
                  </a:outerShdw>
                </a:effectLst>
              </a:rPr>
              <a:t>Jeremiah 31:31-34 ESV</a:t>
            </a:r>
          </a:p>
        </p:txBody>
      </p:sp>
      <p:sp>
        <p:nvSpPr>
          <p:cNvPr id="5" name="Content Placeholder 2">
            <a:extLst>
              <a:ext uri="{FF2B5EF4-FFF2-40B4-BE49-F238E27FC236}">
                <a16:creationId xmlns:a16="http://schemas.microsoft.com/office/drawing/2014/main" id="{33A22444-2A0D-4F78-B5E6-BECE5F3611A2}"/>
              </a:ext>
            </a:extLst>
          </p:cNvPr>
          <p:cNvSpPr>
            <a:spLocks noGrp="1"/>
          </p:cNvSpPr>
          <p:nvPr>
            <p:ph idx="1"/>
          </p:nvPr>
        </p:nvSpPr>
        <p:spPr>
          <a:xfrm>
            <a:off x="128693" y="1171787"/>
            <a:ext cx="8764693" cy="5479626"/>
          </a:xfrm>
        </p:spPr>
        <p:txBody>
          <a:bodyPr>
            <a:noAutofit/>
          </a:bodyPr>
          <a:lstStyle/>
          <a:p>
            <a:pPr marL="0" indent="0">
              <a:buNone/>
            </a:pPr>
            <a:r>
              <a:rPr lang="en-US" sz="3600" dirty="0"/>
              <a:t>I will put my law within them, and I will write it on their hearts. And I will be their God, and they shall be my people. (34) And no longer shall each one teach his neighbor and each his brother, saying, ‘Know the LORD,’ for they shall all know me, from the least of them to the greatest, declares the LORD. For I will forgive their iniquity, and I will remember their sin no more.”</a:t>
            </a:r>
          </a:p>
        </p:txBody>
      </p:sp>
    </p:spTree>
    <p:extLst>
      <p:ext uri="{BB962C8B-B14F-4D97-AF65-F5344CB8AC3E}">
        <p14:creationId xmlns:p14="http://schemas.microsoft.com/office/powerpoint/2010/main" val="386645331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18000"/>
            <a:lum/>
          </a:blip>
          <a:srcRect/>
          <a:stretch>
            <a:fillRect l="-2000" r="-2000"/>
          </a:stretch>
        </a:blipFill>
        <a:effectLst/>
      </p:bgPr>
    </p:bg>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36381B6B-D1C2-4049-A0E3-7B010EA19937}"/>
              </a:ext>
            </a:extLst>
          </p:cNvPr>
          <p:cNvSpPr>
            <a:spLocks noGrp="1"/>
          </p:cNvSpPr>
          <p:nvPr>
            <p:ph type="title"/>
          </p:nvPr>
        </p:nvSpPr>
        <p:spPr>
          <a:xfrm>
            <a:off x="128693" y="0"/>
            <a:ext cx="8386657" cy="1325563"/>
          </a:xfrm>
        </p:spPr>
        <p:txBody>
          <a:bodyPr/>
          <a:lstStyle/>
          <a:p>
            <a:r>
              <a:rPr lang="en-US" dirty="0">
                <a:solidFill>
                  <a:schemeClr val="accent1"/>
                </a:solidFill>
                <a:effectLst>
                  <a:outerShdw blurRad="38100" dist="38100" dir="2700000" algn="tl">
                    <a:srgbClr val="000000">
                      <a:alpha val="43137"/>
                    </a:srgbClr>
                  </a:outerShdw>
                </a:effectLst>
              </a:rPr>
              <a:t>Matthew 13:52 ESV</a:t>
            </a:r>
          </a:p>
        </p:txBody>
      </p:sp>
      <p:sp>
        <p:nvSpPr>
          <p:cNvPr id="5" name="Content Placeholder 2">
            <a:extLst>
              <a:ext uri="{FF2B5EF4-FFF2-40B4-BE49-F238E27FC236}">
                <a16:creationId xmlns:a16="http://schemas.microsoft.com/office/drawing/2014/main" id="{33A22444-2A0D-4F78-B5E6-BECE5F3611A2}"/>
              </a:ext>
            </a:extLst>
          </p:cNvPr>
          <p:cNvSpPr>
            <a:spLocks noGrp="1"/>
          </p:cNvSpPr>
          <p:nvPr>
            <p:ph idx="1"/>
          </p:nvPr>
        </p:nvSpPr>
        <p:spPr>
          <a:xfrm>
            <a:off x="128693" y="1171787"/>
            <a:ext cx="8764693" cy="5479626"/>
          </a:xfrm>
        </p:spPr>
        <p:txBody>
          <a:bodyPr>
            <a:noAutofit/>
          </a:bodyPr>
          <a:lstStyle/>
          <a:p>
            <a:pPr marL="0" indent="0">
              <a:buNone/>
            </a:pPr>
            <a:r>
              <a:rPr lang="en-US" sz="5400" dirty="0"/>
              <a:t>(52) And he said to them, "Therefore every scribe who has been trained for the kingdom of heaven is like a master of a house, who brings out of his treasure what is new and what is old."</a:t>
            </a:r>
          </a:p>
        </p:txBody>
      </p:sp>
    </p:spTree>
    <p:extLst>
      <p:ext uri="{BB962C8B-B14F-4D97-AF65-F5344CB8AC3E}">
        <p14:creationId xmlns:p14="http://schemas.microsoft.com/office/powerpoint/2010/main" val="211225047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18000"/>
            <a:lum/>
          </a:blip>
          <a:srcRect/>
          <a:stretch>
            <a:fillRect l="-2000" r="-2000"/>
          </a:stretch>
        </a:blipFill>
        <a:effectLst/>
      </p:bgPr>
    </p:bg>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36381B6B-D1C2-4049-A0E3-7B010EA19937}"/>
              </a:ext>
            </a:extLst>
          </p:cNvPr>
          <p:cNvSpPr>
            <a:spLocks noGrp="1"/>
          </p:cNvSpPr>
          <p:nvPr>
            <p:ph type="title"/>
          </p:nvPr>
        </p:nvSpPr>
        <p:spPr>
          <a:xfrm>
            <a:off x="628650" y="365126"/>
            <a:ext cx="7886700" cy="1325563"/>
          </a:xfrm>
        </p:spPr>
        <p:txBody>
          <a:bodyPr/>
          <a:lstStyle/>
          <a:p>
            <a:r>
              <a:rPr lang="en-US" dirty="0">
                <a:solidFill>
                  <a:schemeClr val="accent1"/>
                </a:solidFill>
                <a:effectLst>
                  <a:outerShdw blurRad="38100" dist="38100" dir="2700000" algn="tl">
                    <a:srgbClr val="000000">
                      <a:alpha val="43137"/>
                    </a:srgbClr>
                  </a:outerShdw>
                </a:effectLst>
              </a:rPr>
              <a:t>The church…</a:t>
            </a:r>
          </a:p>
        </p:txBody>
      </p:sp>
      <p:sp>
        <p:nvSpPr>
          <p:cNvPr id="5" name="Content Placeholder 2">
            <a:extLst>
              <a:ext uri="{FF2B5EF4-FFF2-40B4-BE49-F238E27FC236}">
                <a16:creationId xmlns:a16="http://schemas.microsoft.com/office/drawing/2014/main" id="{33A22444-2A0D-4F78-B5E6-BECE5F3611A2}"/>
              </a:ext>
            </a:extLst>
          </p:cNvPr>
          <p:cNvSpPr>
            <a:spLocks noGrp="1"/>
          </p:cNvSpPr>
          <p:nvPr>
            <p:ph idx="1"/>
          </p:nvPr>
        </p:nvSpPr>
        <p:spPr>
          <a:xfrm>
            <a:off x="628650" y="1825625"/>
            <a:ext cx="7886700" cy="4351338"/>
          </a:xfrm>
        </p:spPr>
        <p:txBody>
          <a:bodyPr>
            <a:normAutofit/>
          </a:bodyPr>
          <a:lstStyle/>
          <a:p>
            <a:r>
              <a:rPr lang="en-US" sz="4400" b="1" i="1" dirty="0"/>
              <a:t>Contains Hearts Knit to God's Law</a:t>
            </a:r>
          </a:p>
        </p:txBody>
      </p:sp>
    </p:spTree>
    <p:extLst>
      <p:ext uri="{BB962C8B-B14F-4D97-AF65-F5344CB8AC3E}">
        <p14:creationId xmlns:p14="http://schemas.microsoft.com/office/powerpoint/2010/main" val="428707073"/>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2_Office Theme">
  <a:themeElements>
    <a:clrScheme name="Blue Warm">
      <a:dk1>
        <a:sysClr val="windowText" lastClr="000000"/>
      </a:dk1>
      <a:lt1>
        <a:sysClr val="window" lastClr="FFFFFF"/>
      </a:lt1>
      <a:dk2>
        <a:srgbClr val="242852"/>
      </a:dk2>
      <a:lt2>
        <a:srgbClr val="ACCBF9"/>
      </a:lt2>
      <a:accent1>
        <a:srgbClr val="4A66AC"/>
      </a:accent1>
      <a:accent2>
        <a:srgbClr val="629DD1"/>
      </a:accent2>
      <a:accent3>
        <a:srgbClr val="297FD5"/>
      </a:accent3>
      <a:accent4>
        <a:srgbClr val="7F8FA9"/>
      </a:accent4>
      <a:accent5>
        <a:srgbClr val="5AA2AE"/>
      </a:accent5>
      <a:accent6>
        <a:srgbClr val="9D90A0"/>
      </a:accent6>
      <a:hlink>
        <a:srgbClr val="9454C3"/>
      </a:hlink>
      <a:folHlink>
        <a:srgbClr val="3EBBF0"/>
      </a:folHlink>
    </a:clrScheme>
    <a:fontScheme name="Candara">
      <a:majorFont>
        <a:latin typeface="Candara" panose="020E0502030303020204"/>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andara" panose="020E0502030303020204"/>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213</TotalTime>
  <Words>1413</Words>
  <Application>Microsoft Office PowerPoint</Application>
  <PresentationFormat>On-screen Show (4:3)</PresentationFormat>
  <Paragraphs>85</Paragraphs>
  <Slides>26</Slides>
  <Notes>26</Notes>
  <HiddenSlides>0</HiddenSlides>
  <MMClips>0</MMClips>
  <ScaleCrop>false</ScaleCrop>
  <HeadingPairs>
    <vt:vector size="6" baseType="variant">
      <vt:variant>
        <vt:lpstr>Fonts Used</vt:lpstr>
      </vt:variant>
      <vt:variant>
        <vt:i4>4</vt:i4>
      </vt:variant>
      <vt:variant>
        <vt:lpstr>Theme</vt:lpstr>
      </vt:variant>
      <vt:variant>
        <vt:i4>2</vt:i4>
      </vt:variant>
      <vt:variant>
        <vt:lpstr>Slide Titles</vt:lpstr>
      </vt:variant>
      <vt:variant>
        <vt:i4>26</vt:i4>
      </vt:variant>
    </vt:vector>
  </HeadingPairs>
  <TitlesOfParts>
    <vt:vector size="32" baseType="lpstr">
      <vt:lpstr>Arial</vt:lpstr>
      <vt:lpstr>Calibri</vt:lpstr>
      <vt:lpstr>Calibri Light</vt:lpstr>
      <vt:lpstr>Candara</vt:lpstr>
      <vt:lpstr>Office Theme</vt:lpstr>
      <vt:lpstr>2_Office Theme</vt:lpstr>
      <vt:lpstr>PowerPoint Presentation</vt:lpstr>
      <vt:lpstr>Old Testament Descriptions of the Church</vt:lpstr>
      <vt:lpstr>The church…</vt:lpstr>
      <vt:lpstr>Jeremiah 31:31-34 ESV</vt:lpstr>
      <vt:lpstr>Jeremiah 31:31-34 ESV</vt:lpstr>
      <vt:lpstr>Deuteronomy 6:5 ESV</vt:lpstr>
      <vt:lpstr>Jeremiah 31:31-34 ESV</vt:lpstr>
      <vt:lpstr>Matthew 13:52 ESV</vt:lpstr>
      <vt:lpstr>The church…</vt:lpstr>
      <vt:lpstr>The church…</vt:lpstr>
      <vt:lpstr>Isaiah 12:1-6 ESV</vt:lpstr>
      <vt:lpstr>Isaiah 12:1-6 ESV</vt:lpstr>
      <vt:lpstr>Isaiah 55:10-12 ESV</vt:lpstr>
      <vt:lpstr>Isaiah 55:10-12 ESV</vt:lpstr>
      <vt:lpstr>Isaiah 65:13-14 ESV</vt:lpstr>
      <vt:lpstr>Isaiah 65:18 ESV</vt:lpstr>
      <vt:lpstr>The church…</vt:lpstr>
      <vt:lpstr>The church…</vt:lpstr>
      <vt:lpstr>Ezekiel 11:17-20 ESV</vt:lpstr>
      <vt:lpstr>Ezekiel 11:17-20 ESV</vt:lpstr>
      <vt:lpstr>Ezekiel 36:25-27 ESV</vt:lpstr>
      <vt:lpstr>Titus 3:4-7 ESV</vt:lpstr>
      <vt:lpstr>Isaiah 43:18-19 ESV</vt:lpstr>
      <vt:lpstr>Isaiah 11:6-7 ESV</vt:lpstr>
      <vt:lpstr>Old Testament Descriptions of the Church</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Michael Hepner</dc:creator>
  <cp:lastModifiedBy>Michael Hepner</cp:lastModifiedBy>
  <cp:revision>16</cp:revision>
  <dcterms:created xsi:type="dcterms:W3CDTF">2013-03-24T12:46:42Z</dcterms:created>
  <dcterms:modified xsi:type="dcterms:W3CDTF">2019-04-02T15:59:40Z</dcterms:modified>
</cp:coreProperties>
</file>