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A883E-E7DA-4FCA-AD54-4F738DEA8B29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A2B01-9405-4B44-8761-0501FF2D7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6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1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6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3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3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19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55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66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1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6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3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76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64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99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7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5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3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4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1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9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28B2C-F93F-4401-852E-E16F52EA6C5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66397-D09A-4164-ADDA-2F3CF544C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15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2343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4100-C501-4F12-A571-22C303E34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65769"/>
            <a:ext cx="7772400" cy="1175165"/>
          </a:xfrm>
        </p:spPr>
        <p:txBody>
          <a:bodyPr>
            <a:normAutofit/>
          </a:bodyPr>
          <a:lstStyle/>
          <a:p>
            <a:r>
              <a:rPr lang="en-US" sz="6600" b="1" i="1" dirty="0">
                <a:solidFill>
                  <a:srgbClr val="C00000"/>
                </a:solidFill>
                <a:latin typeface="+mn-lt"/>
              </a:rPr>
              <a:t>Do Not Be Deceived!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F1E3E-7807-4C04-8A5B-BA984F055F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april fools day calendar">
            <a:extLst>
              <a:ext uri="{FF2B5EF4-FFF2-40B4-BE49-F238E27FC236}">
                <a16:creationId xmlns:a16="http://schemas.microsoft.com/office/drawing/2014/main" id="{59BC5526-4CEC-42E8-8ACF-BA669C04C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2302113"/>
            <a:ext cx="7772401" cy="406141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13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B9A43-24AA-4165-A7F4-10082CF6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>
                <a:latin typeface="+mn-lt"/>
              </a:rPr>
              <a:t>To Deceive…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22E95-30ED-4CA0-B570-72F674559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“to make a person believe what is not true; delude; mislead”</a:t>
            </a:r>
          </a:p>
          <a:p>
            <a:r>
              <a:rPr lang="en-US" sz="3200" dirty="0"/>
              <a:t>“to be false to, betray” </a:t>
            </a:r>
          </a:p>
        </p:txBody>
      </p:sp>
    </p:spTree>
    <p:extLst>
      <p:ext uri="{BB962C8B-B14F-4D97-AF65-F5344CB8AC3E}">
        <p14:creationId xmlns:p14="http://schemas.microsoft.com/office/powerpoint/2010/main" val="670916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590D-ABB1-44A2-AB1B-19830889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By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84FEC-C541-4EF0-8686-12FAC260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6601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The Nature of Sin</a:t>
            </a:r>
          </a:p>
          <a:p>
            <a:pPr lvl="1"/>
            <a:r>
              <a:rPr lang="en-US" sz="2800" b="1" i="1" dirty="0"/>
              <a:t>“lest any of you be hardened through the deceitfulness of sin” </a:t>
            </a:r>
            <a:r>
              <a:rPr lang="en-US" sz="2800" b="1" dirty="0"/>
              <a:t>(Heb. 3:13)</a:t>
            </a:r>
          </a:p>
          <a:p>
            <a:endParaRPr lang="en-US" sz="800" b="1" dirty="0"/>
          </a:p>
          <a:p>
            <a:r>
              <a:rPr lang="en-US" b="1" dirty="0"/>
              <a:t>The Fact We Are Sinners</a:t>
            </a:r>
          </a:p>
          <a:p>
            <a:pPr lvl="1"/>
            <a:r>
              <a:rPr lang="en-US" sz="2800" b="1" dirty="0"/>
              <a:t>1 John 1:8; James 3:2; Rom. 3:23; 6:23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AA409E8-9B93-493F-954D-0BE209537946}"/>
              </a:ext>
            </a:extLst>
          </p:cNvPr>
          <p:cNvSpPr/>
          <p:nvPr/>
        </p:nvSpPr>
        <p:spPr>
          <a:xfrm>
            <a:off x="4678016" y="5751443"/>
            <a:ext cx="4174435" cy="887896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8AF427-9E50-4E5F-A0A3-07F616226902}"/>
              </a:ext>
            </a:extLst>
          </p:cNvPr>
          <p:cNvSpPr txBox="1"/>
          <p:nvPr/>
        </p:nvSpPr>
        <p:spPr>
          <a:xfrm>
            <a:off x="5141843" y="5894695"/>
            <a:ext cx="340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Do Not Be Deceived…</a:t>
            </a:r>
          </a:p>
        </p:txBody>
      </p:sp>
    </p:spTree>
    <p:extLst>
      <p:ext uri="{BB962C8B-B14F-4D97-AF65-F5344CB8AC3E}">
        <p14:creationId xmlns:p14="http://schemas.microsoft.com/office/powerpoint/2010/main" val="378301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590D-ABB1-44A2-AB1B-19830889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By Riches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84FEC-C541-4EF0-8686-12FAC260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6601"/>
            <a:ext cx="7886700" cy="4351338"/>
          </a:xfrm>
        </p:spPr>
        <p:txBody>
          <a:bodyPr>
            <a:normAutofit/>
          </a:bodyPr>
          <a:lstStyle/>
          <a:p>
            <a:r>
              <a:rPr lang="en-US" b="1" i="1" dirty="0"/>
              <a:t>“the cares of this world and the deceitfulness of riches choke the word” </a:t>
            </a:r>
            <a:r>
              <a:rPr lang="en-US" b="1" dirty="0"/>
              <a:t>(Matt. 13:22)</a:t>
            </a:r>
          </a:p>
          <a:p>
            <a:endParaRPr lang="en-US" sz="800" b="1" dirty="0"/>
          </a:p>
          <a:p>
            <a:r>
              <a:rPr lang="en-US" b="1" dirty="0"/>
              <a:t>Take the place of God in our heart</a:t>
            </a:r>
          </a:p>
          <a:p>
            <a:r>
              <a:rPr lang="en-US" b="1" dirty="0"/>
              <a:t>Make us indifferent to spiritual things</a:t>
            </a:r>
          </a:p>
          <a:p>
            <a:r>
              <a:rPr lang="en-US" b="1" dirty="0"/>
              <a:t>Give us a distorted view of life </a:t>
            </a:r>
            <a:r>
              <a:rPr lang="en-US" sz="2400" b="1" dirty="0"/>
              <a:t>(Luke 12:15)</a:t>
            </a:r>
          </a:p>
          <a:p>
            <a:r>
              <a:rPr lang="en-US" b="1" dirty="0"/>
              <a:t>Give us a false sense of security </a:t>
            </a:r>
            <a:r>
              <a:rPr lang="en-US" sz="2400" b="1" dirty="0"/>
              <a:t>(Luke 12:16-21)</a:t>
            </a:r>
          </a:p>
          <a:p>
            <a:r>
              <a:rPr lang="en-US" b="1" dirty="0"/>
              <a:t>Give us a false sense of importance</a:t>
            </a:r>
            <a:endParaRPr lang="en-US" sz="28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AA409E8-9B93-493F-954D-0BE209537946}"/>
              </a:ext>
            </a:extLst>
          </p:cNvPr>
          <p:cNvSpPr/>
          <p:nvPr/>
        </p:nvSpPr>
        <p:spPr>
          <a:xfrm>
            <a:off x="4678016" y="5751443"/>
            <a:ext cx="4174435" cy="887896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8AF427-9E50-4E5F-A0A3-07F616226902}"/>
              </a:ext>
            </a:extLst>
          </p:cNvPr>
          <p:cNvSpPr txBox="1"/>
          <p:nvPr/>
        </p:nvSpPr>
        <p:spPr>
          <a:xfrm>
            <a:off x="5141843" y="5894695"/>
            <a:ext cx="340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Do Not Be Deceived…</a:t>
            </a:r>
          </a:p>
        </p:txBody>
      </p:sp>
    </p:spTree>
    <p:extLst>
      <p:ext uri="{BB962C8B-B14F-4D97-AF65-F5344CB8AC3E}">
        <p14:creationId xmlns:p14="http://schemas.microsoft.com/office/powerpoint/2010/main" val="5994777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590D-ABB1-44A2-AB1B-19830889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By Hearing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84FEC-C541-4EF0-8686-12FAC260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6601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“But be doers of the word, and not hearers only, deceiving yourselves” </a:t>
            </a:r>
            <a:r>
              <a:rPr lang="en-US" sz="2800" b="1" dirty="0"/>
              <a:t>(James 1:22)</a:t>
            </a:r>
          </a:p>
          <a:p>
            <a:endParaRPr lang="en-US" sz="800" b="1" dirty="0"/>
          </a:p>
          <a:p>
            <a:r>
              <a:rPr lang="en-US" b="1" dirty="0"/>
              <a:t>Hearing the gospel is not enough, </a:t>
            </a:r>
            <a:br>
              <a:rPr lang="en-US" b="1" dirty="0"/>
            </a:br>
            <a:r>
              <a:rPr lang="en-US" b="1" dirty="0"/>
              <a:t>we must </a:t>
            </a:r>
            <a:r>
              <a:rPr lang="en-US" b="1" u="sng" dirty="0"/>
              <a:t>believe</a:t>
            </a:r>
            <a:r>
              <a:rPr lang="en-US" b="1" dirty="0"/>
              <a:t> it (Rom. </a:t>
            </a:r>
            <a:r>
              <a:rPr lang="en-US" sz="2800" b="1" dirty="0"/>
              <a:t>10:17)</a:t>
            </a:r>
          </a:p>
          <a:p>
            <a:r>
              <a:rPr lang="en-US" b="1" dirty="0"/>
              <a:t>Believing the gospel is not enough, </a:t>
            </a:r>
            <a:br>
              <a:rPr lang="en-US" b="1" dirty="0"/>
            </a:br>
            <a:r>
              <a:rPr lang="en-US" b="1" dirty="0"/>
              <a:t>we must </a:t>
            </a:r>
            <a:r>
              <a:rPr lang="en-US" b="1" u="sng" dirty="0"/>
              <a:t>obey</a:t>
            </a:r>
            <a:r>
              <a:rPr lang="en-US" b="1" dirty="0"/>
              <a:t> it (Rom. </a:t>
            </a:r>
            <a:r>
              <a:rPr lang="en-US" sz="2800" b="1" dirty="0"/>
              <a:t>6:17; Heb. 5:9)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AA409E8-9B93-493F-954D-0BE209537946}"/>
              </a:ext>
            </a:extLst>
          </p:cNvPr>
          <p:cNvSpPr/>
          <p:nvPr/>
        </p:nvSpPr>
        <p:spPr>
          <a:xfrm>
            <a:off x="4678016" y="5751443"/>
            <a:ext cx="4174435" cy="887896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8AF427-9E50-4E5F-A0A3-07F616226902}"/>
              </a:ext>
            </a:extLst>
          </p:cNvPr>
          <p:cNvSpPr txBox="1"/>
          <p:nvPr/>
        </p:nvSpPr>
        <p:spPr>
          <a:xfrm>
            <a:off x="5141843" y="5894695"/>
            <a:ext cx="340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Do Not Be Deceived…</a:t>
            </a:r>
          </a:p>
        </p:txBody>
      </p:sp>
    </p:spTree>
    <p:extLst>
      <p:ext uri="{BB962C8B-B14F-4D97-AF65-F5344CB8AC3E}">
        <p14:creationId xmlns:p14="http://schemas.microsoft.com/office/powerpoint/2010/main" val="24048233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3590D-ABB1-44A2-AB1B-19830889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By Thinking You Can Fool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84FEC-C541-4EF0-8686-12FAC260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6601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“Do not be deceived, God is not </a:t>
            </a:r>
            <a:r>
              <a:rPr lang="en-US" b="1" i="1" dirty="0"/>
              <a:t>mocked</a:t>
            </a:r>
            <a:r>
              <a:rPr lang="en-US" sz="2800" b="1" i="1" dirty="0"/>
              <a:t>” </a:t>
            </a:r>
            <a:r>
              <a:rPr lang="en-US" sz="2800" b="1" dirty="0"/>
              <a:t>(Gal. 6:7)</a:t>
            </a:r>
          </a:p>
          <a:p>
            <a:endParaRPr lang="en-US" sz="800" b="1" dirty="0"/>
          </a:p>
          <a:p>
            <a:r>
              <a:rPr lang="en-US" b="1" dirty="0"/>
              <a:t>Nothing is going to be hidden from God</a:t>
            </a:r>
          </a:p>
          <a:p>
            <a:pPr lvl="1"/>
            <a:r>
              <a:rPr lang="en-US" sz="2800" b="1" dirty="0"/>
              <a:t>Heb. 4:13; Num. 32:23</a:t>
            </a:r>
          </a:p>
          <a:p>
            <a:r>
              <a:rPr lang="en-US" b="1" dirty="0"/>
              <a:t>God means what He says</a:t>
            </a:r>
          </a:p>
          <a:p>
            <a:pPr lvl="1"/>
            <a:r>
              <a:rPr lang="en-US" sz="2800" b="1" dirty="0"/>
              <a:t>Heb. 6:18; Num. 23:19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AA409E8-9B93-493F-954D-0BE209537946}"/>
              </a:ext>
            </a:extLst>
          </p:cNvPr>
          <p:cNvSpPr/>
          <p:nvPr/>
        </p:nvSpPr>
        <p:spPr>
          <a:xfrm>
            <a:off x="4678016" y="5751443"/>
            <a:ext cx="4174435" cy="887896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8AF427-9E50-4E5F-A0A3-07F616226902}"/>
              </a:ext>
            </a:extLst>
          </p:cNvPr>
          <p:cNvSpPr txBox="1"/>
          <p:nvPr/>
        </p:nvSpPr>
        <p:spPr>
          <a:xfrm>
            <a:off x="5141843" y="5894695"/>
            <a:ext cx="340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Do Not Be Deceived…</a:t>
            </a:r>
          </a:p>
        </p:txBody>
      </p:sp>
    </p:spTree>
    <p:extLst>
      <p:ext uri="{BB962C8B-B14F-4D97-AF65-F5344CB8AC3E}">
        <p14:creationId xmlns:p14="http://schemas.microsoft.com/office/powerpoint/2010/main" val="20690713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4100-C501-4F12-A571-22C303E34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65769"/>
            <a:ext cx="7772400" cy="1175165"/>
          </a:xfrm>
        </p:spPr>
        <p:txBody>
          <a:bodyPr>
            <a:normAutofit/>
          </a:bodyPr>
          <a:lstStyle/>
          <a:p>
            <a:r>
              <a:rPr lang="en-US" sz="6600" b="1" i="1" dirty="0">
                <a:solidFill>
                  <a:srgbClr val="C00000"/>
                </a:solidFill>
                <a:latin typeface="+mn-lt"/>
              </a:rPr>
              <a:t>Do Not Be Deceived!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F1E3E-7807-4C04-8A5B-BA984F055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332383"/>
            <a:ext cx="6858000" cy="2925417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/>
              <a:t>By Sin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/>
              <a:t>By Riches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/>
              <a:t>By Hearing Only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/>
              <a:t>By Thinking You Can Fool God</a:t>
            </a:r>
          </a:p>
        </p:txBody>
      </p:sp>
    </p:spTree>
    <p:extLst>
      <p:ext uri="{BB962C8B-B14F-4D97-AF65-F5344CB8AC3E}">
        <p14:creationId xmlns:p14="http://schemas.microsoft.com/office/powerpoint/2010/main" val="4004888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13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262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Do Not Be Deceived!</vt:lpstr>
      <vt:lpstr>To Deceive…</vt:lpstr>
      <vt:lpstr>1. By Sin</vt:lpstr>
      <vt:lpstr>2. By Riches</vt:lpstr>
      <vt:lpstr>3. By Hearing Only</vt:lpstr>
      <vt:lpstr>4. By Thinking You Can Fool God</vt:lpstr>
      <vt:lpstr>Do Not Be Deceived!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11</cp:revision>
  <dcterms:created xsi:type="dcterms:W3CDTF">2019-03-30T14:13:56Z</dcterms:created>
  <dcterms:modified xsi:type="dcterms:W3CDTF">2019-04-02T15:57:37Z</dcterms:modified>
</cp:coreProperties>
</file>