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Lst>
  <p:notesMasterIdLst>
    <p:notesMasterId r:id="rId27"/>
  </p:notesMasterIdLst>
  <p:sldIdLst>
    <p:sldId id="276" r:id="rId3"/>
    <p:sldId id="362" r:id="rId4"/>
    <p:sldId id="257" r:id="rId5"/>
    <p:sldId id="258" r:id="rId6"/>
    <p:sldId id="259" r:id="rId7"/>
    <p:sldId id="260" r:id="rId8"/>
    <p:sldId id="261" r:id="rId9"/>
    <p:sldId id="363" r:id="rId10"/>
    <p:sldId id="263" r:id="rId11"/>
    <p:sldId id="364" r:id="rId12"/>
    <p:sldId id="365" r:id="rId13"/>
    <p:sldId id="366" r:id="rId14"/>
    <p:sldId id="267" r:id="rId15"/>
    <p:sldId id="268" r:id="rId16"/>
    <p:sldId id="269" r:id="rId17"/>
    <p:sldId id="367" r:id="rId18"/>
    <p:sldId id="368" r:id="rId19"/>
    <p:sldId id="369" r:id="rId20"/>
    <p:sldId id="273" r:id="rId21"/>
    <p:sldId id="370" r:id="rId22"/>
    <p:sldId id="371" r:id="rId23"/>
    <p:sldId id="372" r:id="rId24"/>
    <p:sldId id="373" r:id="rId25"/>
    <p:sldId id="27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DF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0000" autoAdjust="0"/>
    <p:restoredTop sz="94660"/>
  </p:normalViewPr>
  <p:slideViewPr>
    <p:cSldViewPr snapToGrid="0">
      <p:cViewPr varScale="1">
        <p:scale>
          <a:sx n="81" d="100"/>
          <a:sy n="81" d="100"/>
        </p:scale>
        <p:origin x="96" y="702"/>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650D60-0C96-43C5-A14F-AA5F3A29FBCA}" type="datetimeFigureOut">
              <a:rPr lang="en-US" smtClean="0"/>
              <a:t>3/24/2019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053BF0-8EE3-4504-9ADF-0170A8B1A213}" type="slidenum">
              <a:rPr lang="en-US" smtClean="0"/>
              <a:t>‹#›</a:t>
            </a:fld>
            <a:endParaRPr lang="en-US"/>
          </a:p>
        </p:txBody>
      </p:sp>
    </p:spTree>
    <p:extLst>
      <p:ext uri="{BB962C8B-B14F-4D97-AF65-F5344CB8AC3E}">
        <p14:creationId xmlns:p14="http://schemas.microsoft.com/office/powerpoint/2010/main" val="81433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3/24/2019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1520317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3/24/2019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1326232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3/24/2019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40969826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170" name="Group 2">
            <a:extLst>
              <a:ext uri="{FF2B5EF4-FFF2-40B4-BE49-F238E27FC236}">
                <a16:creationId xmlns:a16="http://schemas.microsoft.com/office/drawing/2014/main" id="{630FB9EC-1765-470B-BD36-E9766E951F5D}"/>
              </a:ext>
            </a:extLst>
          </p:cNvPr>
          <p:cNvGrpSpPr>
            <a:grpSpLocks/>
          </p:cNvGrpSpPr>
          <p:nvPr/>
        </p:nvGrpSpPr>
        <p:grpSpPr bwMode="auto">
          <a:xfrm>
            <a:off x="0" y="1422400"/>
            <a:ext cx="9147175" cy="5435600"/>
            <a:chOff x="0" y="896"/>
            <a:chExt cx="5762" cy="3424"/>
          </a:xfrm>
        </p:grpSpPr>
        <p:grpSp>
          <p:nvGrpSpPr>
            <p:cNvPr id="7171" name="Group 3">
              <a:extLst>
                <a:ext uri="{FF2B5EF4-FFF2-40B4-BE49-F238E27FC236}">
                  <a16:creationId xmlns:a16="http://schemas.microsoft.com/office/drawing/2014/main" id="{AFA32C92-23F2-4BDB-9E92-157EAE380E3D}"/>
                </a:ext>
              </a:extLst>
            </p:cNvPr>
            <p:cNvGrpSpPr>
              <a:grpSpLocks/>
            </p:cNvGrpSpPr>
            <p:nvPr userDrawn="1"/>
          </p:nvGrpSpPr>
          <p:grpSpPr bwMode="auto">
            <a:xfrm>
              <a:off x="20" y="896"/>
              <a:ext cx="5742" cy="3424"/>
              <a:chOff x="20" y="896"/>
              <a:chExt cx="5742" cy="3424"/>
            </a:xfrm>
          </p:grpSpPr>
          <p:sp>
            <p:nvSpPr>
              <p:cNvPr id="7172" name="Freeform 4">
                <a:extLst>
                  <a:ext uri="{FF2B5EF4-FFF2-40B4-BE49-F238E27FC236}">
                    <a16:creationId xmlns:a16="http://schemas.microsoft.com/office/drawing/2014/main" id="{52C222D6-5534-4634-BCF7-AB4FBC07F820}"/>
                  </a:ext>
                </a:extLst>
              </p:cNvPr>
              <p:cNvSpPr>
                <a:spLocks/>
              </p:cNvSpPr>
              <p:nvPr userDrawn="1"/>
            </p:nvSpPr>
            <p:spPr bwMode="hidden">
              <a:xfrm>
                <a:off x="1399" y="1116"/>
                <a:ext cx="2815" cy="2110"/>
              </a:xfrm>
              <a:custGeom>
                <a:avLst/>
                <a:gdLst>
                  <a:gd name="T0" fmla="*/ 950 w 2815"/>
                  <a:gd name="T1" fmla="*/ 85 h 2110"/>
                  <a:gd name="T2" fmla="*/ 628 w 2815"/>
                  <a:gd name="T3" fmla="*/ 438 h 2110"/>
                  <a:gd name="T4" fmla="*/ 66 w 2815"/>
                  <a:gd name="T5" fmla="*/ 471 h 2110"/>
                  <a:gd name="T6" fmla="*/ 0 w 2815"/>
                  <a:gd name="T7" fmla="*/ 627 h 2110"/>
                  <a:gd name="T8" fmla="*/ 372 w 2815"/>
                  <a:gd name="T9" fmla="*/ 1026 h 2110"/>
                  <a:gd name="T10" fmla="*/ 611 w 2815"/>
                  <a:gd name="T11" fmla="*/ 902 h 2110"/>
                  <a:gd name="T12" fmla="*/ 992 w 2815"/>
                  <a:gd name="T13" fmla="*/ 1085 h 2110"/>
                  <a:gd name="T14" fmla="*/ 1116 w 2815"/>
                  <a:gd name="T15" fmla="*/ 1339 h 2110"/>
                  <a:gd name="T16" fmla="*/ 1083 w 2815"/>
                  <a:gd name="T17" fmla="*/ 1450 h 2110"/>
                  <a:gd name="T18" fmla="*/ 1124 w 2815"/>
                  <a:gd name="T19" fmla="*/ 1659 h 2110"/>
                  <a:gd name="T20" fmla="*/ 1149 w 2815"/>
                  <a:gd name="T21" fmla="*/ 1999 h 2110"/>
                  <a:gd name="T22" fmla="*/ 1463 w 2815"/>
                  <a:gd name="T23" fmla="*/ 2110 h 2110"/>
                  <a:gd name="T24" fmla="*/ 1686 w 2815"/>
                  <a:gd name="T25" fmla="*/ 2025 h 2110"/>
                  <a:gd name="T26" fmla="*/ 1603 w 2815"/>
                  <a:gd name="T27" fmla="*/ 1777 h 2110"/>
                  <a:gd name="T28" fmla="*/ 1991 w 2815"/>
                  <a:gd name="T29" fmla="*/ 1555 h 2110"/>
                  <a:gd name="T30" fmla="*/ 2281 w 2815"/>
                  <a:gd name="T31" fmla="*/ 1542 h 2110"/>
                  <a:gd name="T32" fmla="*/ 2446 w 2815"/>
                  <a:gd name="T33" fmla="*/ 1359 h 2110"/>
                  <a:gd name="T34" fmla="*/ 2361 w 2815"/>
                  <a:gd name="T35" fmla="*/ 1001 h 2110"/>
                  <a:gd name="T36" fmla="*/ 2606 w 2815"/>
                  <a:gd name="T37" fmla="*/ 893 h 2110"/>
                  <a:gd name="T38" fmla="*/ 2815 w 2815"/>
                  <a:gd name="T39" fmla="*/ 454 h 2110"/>
                  <a:gd name="T40" fmla="*/ 2518 w 2815"/>
                  <a:gd name="T41" fmla="*/ 0 h 2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7173" name="Freeform 5">
                <a:extLst>
                  <a:ext uri="{FF2B5EF4-FFF2-40B4-BE49-F238E27FC236}">
                    <a16:creationId xmlns:a16="http://schemas.microsoft.com/office/drawing/2014/main" id="{0D01E275-A815-4968-AA98-4C2F3E7D71B7}"/>
                  </a:ext>
                </a:extLst>
              </p:cNvPr>
              <p:cNvSpPr>
                <a:spLocks/>
              </p:cNvSpPr>
              <p:nvPr userDrawn="1"/>
            </p:nvSpPr>
            <p:spPr bwMode="hidden">
              <a:xfrm>
                <a:off x="672" y="1116"/>
                <a:ext cx="3966" cy="2366"/>
              </a:xfrm>
              <a:custGeom>
                <a:avLst/>
                <a:gdLst>
                  <a:gd name="T0" fmla="*/ 1423 w 3966"/>
                  <a:gd name="T1" fmla="*/ 65 h 2366"/>
                  <a:gd name="T2" fmla="*/ 1148 w 3966"/>
                  <a:gd name="T3" fmla="*/ 262 h 2366"/>
                  <a:gd name="T4" fmla="*/ 934 w 3966"/>
                  <a:gd name="T5" fmla="*/ 216 h 2366"/>
                  <a:gd name="T6" fmla="*/ 529 w 3966"/>
                  <a:gd name="T7" fmla="*/ 314 h 2366"/>
                  <a:gd name="T8" fmla="*/ 174 w 3966"/>
                  <a:gd name="T9" fmla="*/ 327 h 2366"/>
                  <a:gd name="T10" fmla="*/ 0 w 3966"/>
                  <a:gd name="T11" fmla="*/ 628 h 2366"/>
                  <a:gd name="T12" fmla="*/ 91 w 3966"/>
                  <a:gd name="T13" fmla="*/ 726 h 2366"/>
                  <a:gd name="T14" fmla="*/ 231 w 3966"/>
                  <a:gd name="T15" fmla="*/ 654 h 2366"/>
                  <a:gd name="T16" fmla="*/ 430 w 3966"/>
                  <a:gd name="T17" fmla="*/ 687 h 2366"/>
                  <a:gd name="T18" fmla="*/ 504 w 3966"/>
                  <a:gd name="T19" fmla="*/ 850 h 2366"/>
                  <a:gd name="T20" fmla="*/ 347 w 3966"/>
                  <a:gd name="T21" fmla="*/ 1020 h 2366"/>
                  <a:gd name="T22" fmla="*/ 529 w 3966"/>
                  <a:gd name="T23" fmla="*/ 1144 h 2366"/>
                  <a:gd name="T24" fmla="*/ 727 w 3966"/>
                  <a:gd name="T25" fmla="*/ 1105 h 2366"/>
                  <a:gd name="T26" fmla="*/ 901 w 3966"/>
                  <a:gd name="T27" fmla="*/ 1216 h 2366"/>
                  <a:gd name="T28" fmla="*/ 1256 w 3966"/>
                  <a:gd name="T29" fmla="*/ 1229 h 2366"/>
                  <a:gd name="T30" fmla="*/ 1611 w 3966"/>
                  <a:gd name="T31" fmla="*/ 1425 h 2366"/>
                  <a:gd name="T32" fmla="*/ 1694 w 3966"/>
                  <a:gd name="T33" fmla="*/ 1673 h 2366"/>
                  <a:gd name="T34" fmla="*/ 1619 w 3966"/>
                  <a:gd name="T35" fmla="*/ 2118 h 2366"/>
                  <a:gd name="T36" fmla="*/ 1694 w 3966"/>
                  <a:gd name="T37" fmla="*/ 2268 h 2366"/>
                  <a:gd name="T38" fmla="*/ 2132 w 3966"/>
                  <a:gd name="T39" fmla="*/ 2242 h 2366"/>
                  <a:gd name="T40" fmla="*/ 2289 w 3966"/>
                  <a:gd name="T41" fmla="*/ 2366 h 2366"/>
                  <a:gd name="T42" fmla="*/ 2594 w 3966"/>
                  <a:gd name="T43" fmla="*/ 2046 h 2366"/>
                  <a:gd name="T44" fmla="*/ 2537 w 3966"/>
                  <a:gd name="T45" fmla="*/ 1817 h 2366"/>
                  <a:gd name="T46" fmla="*/ 2818 w 3966"/>
                  <a:gd name="T47" fmla="*/ 1673 h 2366"/>
                  <a:gd name="T48" fmla="*/ 3016 w 3966"/>
                  <a:gd name="T49" fmla="*/ 1719 h 2366"/>
                  <a:gd name="T50" fmla="*/ 3280 w 3966"/>
                  <a:gd name="T51" fmla="*/ 1615 h 2366"/>
                  <a:gd name="T52" fmla="*/ 3405 w 3966"/>
                  <a:gd name="T53" fmla="*/ 1174 h 2366"/>
                  <a:gd name="T54" fmla="*/ 3643 w 3966"/>
                  <a:gd name="T55" fmla="*/ 922 h 2366"/>
                  <a:gd name="T56" fmla="*/ 3966 w 3966"/>
                  <a:gd name="T57" fmla="*/ 896 h 2366"/>
                  <a:gd name="T58" fmla="*/ 3908 w 3966"/>
                  <a:gd name="T59" fmla="*/ 733 h 2366"/>
                  <a:gd name="T60" fmla="*/ 3669 w 3966"/>
                  <a:gd name="T61" fmla="*/ 563 h 2366"/>
                  <a:gd name="T62" fmla="*/ 3817 w 3966"/>
                  <a:gd name="T63" fmla="*/ 210 h 2366"/>
                  <a:gd name="T64" fmla="*/ 3590 w 3966"/>
                  <a:gd name="T65" fmla="*/ 0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7174" name="Freeform 6">
                <a:extLst>
                  <a:ext uri="{FF2B5EF4-FFF2-40B4-BE49-F238E27FC236}">
                    <a16:creationId xmlns:a16="http://schemas.microsoft.com/office/drawing/2014/main" id="{087DB23A-106D-45EC-A5EC-38E4D5CB96ED}"/>
                  </a:ext>
                </a:extLst>
              </p:cNvPr>
              <p:cNvSpPr>
                <a:spLocks/>
              </p:cNvSpPr>
              <p:nvPr userDrawn="1"/>
            </p:nvSpPr>
            <p:spPr bwMode="hidden">
              <a:xfrm>
                <a:off x="20" y="1069"/>
                <a:ext cx="5732" cy="3107"/>
              </a:xfrm>
              <a:custGeom>
                <a:avLst/>
                <a:gdLst>
                  <a:gd name="T0" fmla="*/ 81 w 5732"/>
                  <a:gd name="T1" fmla="*/ 0 h 3107"/>
                  <a:gd name="T2" fmla="*/ 133 w 5732"/>
                  <a:gd name="T3" fmla="*/ 328 h 3107"/>
                  <a:gd name="T4" fmla="*/ 0 w 5732"/>
                  <a:gd name="T5" fmla="*/ 666 h 3107"/>
                  <a:gd name="T6" fmla="*/ 83 w 5732"/>
                  <a:gd name="T7" fmla="*/ 1221 h 3107"/>
                  <a:gd name="T8" fmla="*/ 413 w 5732"/>
                  <a:gd name="T9" fmla="*/ 1515 h 3107"/>
                  <a:gd name="T10" fmla="*/ 881 w 5732"/>
                  <a:gd name="T11" fmla="*/ 1700 h 3107"/>
                  <a:gd name="T12" fmla="*/ 1440 w 5732"/>
                  <a:gd name="T13" fmla="*/ 1651 h 3107"/>
                  <a:gd name="T14" fmla="*/ 1755 w 5732"/>
                  <a:gd name="T15" fmla="*/ 1940 h 3107"/>
                  <a:gd name="T16" fmla="*/ 1653 w 5732"/>
                  <a:gd name="T17" fmla="*/ 2126 h 3107"/>
                  <a:gd name="T18" fmla="*/ 1136 w 5732"/>
                  <a:gd name="T19" fmla="*/ 2142 h 3107"/>
                  <a:gd name="T20" fmla="*/ 911 w 5732"/>
                  <a:gd name="T21" fmla="*/ 2021 h 3107"/>
                  <a:gd name="T22" fmla="*/ 739 w 5732"/>
                  <a:gd name="T23" fmla="*/ 2142 h 3107"/>
                  <a:gd name="T24" fmla="*/ 954 w 5732"/>
                  <a:gd name="T25" fmla="*/ 2524 h 3107"/>
                  <a:gd name="T26" fmla="*/ 973 w 5732"/>
                  <a:gd name="T27" fmla="*/ 2905 h 3107"/>
                  <a:gd name="T28" fmla="*/ 1511 w 5732"/>
                  <a:gd name="T29" fmla="*/ 3107 h 3107"/>
                  <a:gd name="T30" fmla="*/ 1644 w 5732"/>
                  <a:gd name="T31" fmla="*/ 2922 h 3107"/>
                  <a:gd name="T32" fmla="*/ 2077 w 5732"/>
                  <a:gd name="T33" fmla="*/ 2797 h 3107"/>
                  <a:gd name="T34" fmla="*/ 2610 w 5732"/>
                  <a:gd name="T35" fmla="*/ 2962 h 3107"/>
                  <a:gd name="T36" fmla="*/ 3222 w 5732"/>
                  <a:gd name="T37" fmla="*/ 2812 h 3107"/>
                  <a:gd name="T38" fmla="*/ 3443 w 5732"/>
                  <a:gd name="T39" fmla="*/ 2922 h 3107"/>
                  <a:gd name="T40" fmla="*/ 3861 w 5732"/>
                  <a:gd name="T41" fmla="*/ 2648 h 3107"/>
                  <a:gd name="T42" fmla="*/ 4125 w 5732"/>
                  <a:gd name="T43" fmla="*/ 2311 h 3107"/>
                  <a:gd name="T44" fmla="*/ 4369 w 5732"/>
                  <a:gd name="T45" fmla="*/ 2318 h 3107"/>
                  <a:gd name="T46" fmla="*/ 4554 w 5732"/>
                  <a:gd name="T47" fmla="*/ 2445 h 3107"/>
                  <a:gd name="T48" fmla="*/ 5015 w 5732"/>
                  <a:gd name="T49" fmla="*/ 2142 h 3107"/>
                  <a:gd name="T50" fmla="*/ 5404 w 5732"/>
                  <a:gd name="T51" fmla="*/ 2185 h 3107"/>
                  <a:gd name="T52" fmla="*/ 5732 w 5732"/>
                  <a:gd name="T53" fmla="*/ 2069 h 3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7175" name="Freeform 7">
                <a:extLst>
                  <a:ext uri="{FF2B5EF4-FFF2-40B4-BE49-F238E27FC236}">
                    <a16:creationId xmlns:a16="http://schemas.microsoft.com/office/drawing/2014/main" id="{5E16D004-7CF6-426D-B99B-450313EA7D3C}"/>
                  </a:ext>
                </a:extLst>
              </p:cNvPr>
              <p:cNvSpPr>
                <a:spLocks/>
              </p:cNvSpPr>
              <p:nvPr userDrawn="1"/>
            </p:nvSpPr>
            <p:spPr bwMode="hidden">
              <a:xfrm>
                <a:off x="242" y="1145"/>
                <a:ext cx="5512" cy="2760"/>
              </a:xfrm>
              <a:custGeom>
                <a:avLst/>
                <a:gdLst>
                  <a:gd name="T0" fmla="*/ 240 w 5512"/>
                  <a:gd name="T1" fmla="*/ 0 h 2760"/>
                  <a:gd name="T2" fmla="*/ 0 w 5512"/>
                  <a:gd name="T3" fmla="*/ 336 h 2760"/>
                  <a:gd name="T4" fmla="*/ 82 w 5512"/>
                  <a:gd name="T5" fmla="*/ 821 h 2760"/>
                  <a:gd name="T6" fmla="*/ 243 w 5512"/>
                  <a:gd name="T7" fmla="*/ 873 h 2760"/>
                  <a:gd name="T8" fmla="*/ 473 w 5512"/>
                  <a:gd name="T9" fmla="*/ 1087 h 2760"/>
                  <a:gd name="T10" fmla="*/ 557 w 5512"/>
                  <a:gd name="T11" fmla="*/ 1441 h 2760"/>
                  <a:gd name="T12" fmla="*/ 839 w 5512"/>
                  <a:gd name="T13" fmla="*/ 1499 h 2760"/>
                  <a:gd name="T14" fmla="*/ 1258 w 5512"/>
                  <a:gd name="T15" fmla="*/ 1349 h 2760"/>
                  <a:gd name="T16" fmla="*/ 1307 w 5512"/>
                  <a:gd name="T17" fmla="*/ 1493 h 2760"/>
                  <a:gd name="T18" fmla="*/ 1621 w 5512"/>
                  <a:gd name="T19" fmla="*/ 1513 h 2760"/>
                  <a:gd name="T20" fmla="*/ 1862 w 5512"/>
                  <a:gd name="T21" fmla="*/ 1865 h 2760"/>
                  <a:gd name="T22" fmla="*/ 1668 w 5512"/>
                  <a:gd name="T23" fmla="*/ 2166 h 2760"/>
                  <a:gd name="T24" fmla="*/ 1308 w 5512"/>
                  <a:gd name="T25" fmla="*/ 2217 h 2760"/>
                  <a:gd name="T26" fmla="*/ 992 w 5512"/>
                  <a:gd name="T27" fmla="*/ 2172 h 2760"/>
                  <a:gd name="T28" fmla="*/ 903 w 5512"/>
                  <a:gd name="T29" fmla="*/ 2244 h 2760"/>
                  <a:gd name="T30" fmla="*/ 1008 w 5512"/>
                  <a:gd name="T31" fmla="*/ 2415 h 2760"/>
                  <a:gd name="T32" fmla="*/ 992 w 5512"/>
                  <a:gd name="T33" fmla="*/ 2538 h 2760"/>
                  <a:gd name="T34" fmla="*/ 1137 w 5512"/>
                  <a:gd name="T35" fmla="*/ 2760 h 2760"/>
                  <a:gd name="T36" fmla="*/ 1661 w 5512"/>
                  <a:gd name="T37" fmla="*/ 2623 h 2760"/>
                  <a:gd name="T38" fmla="*/ 1725 w 5512"/>
                  <a:gd name="T39" fmla="*/ 2492 h 2760"/>
                  <a:gd name="T40" fmla="*/ 1895 w 5512"/>
                  <a:gd name="T41" fmla="*/ 2551 h 2760"/>
                  <a:gd name="T42" fmla="*/ 2338 w 5512"/>
                  <a:gd name="T43" fmla="*/ 2448 h 2760"/>
                  <a:gd name="T44" fmla="*/ 2443 w 5512"/>
                  <a:gd name="T45" fmla="*/ 2714 h 2760"/>
                  <a:gd name="T46" fmla="*/ 2870 w 5512"/>
                  <a:gd name="T47" fmla="*/ 2541 h 2760"/>
                  <a:gd name="T48" fmla="*/ 3264 w 5512"/>
                  <a:gd name="T49" fmla="*/ 2591 h 2760"/>
                  <a:gd name="T50" fmla="*/ 3522 w 5512"/>
                  <a:gd name="T51" fmla="*/ 2427 h 2760"/>
                  <a:gd name="T52" fmla="*/ 3594 w 5512"/>
                  <a:gd name="T53" fmla="*/ 2081 h 2760"/>
                  <a:gd name="T54" fmla="*/ 4013 w 5512"/>
                  <a:gd name="T55" fmla="*/ 2087 h 2760"/>
                  <a:gd name="T56" fmla="*/ 4070 w 5512"/>
                  <a:gd name="T57" fmla="*/ 1924 h 2760"/>
                  <a:gd name="T58" fmla="*/ 4239 w 5512"/>
                  <a:gd name="T59" fmla="*/ 1931 h 2760"/>
                  <a:gd name="T60" fmla="*/ 4465 w 5512"/>
                  <a:gd name="T61" fmla="*/ 2094 h 2760"/>
                  <a:gd name="T62" fmla="*/ 4836 w 5512"/>
                  <a:gd name="T63" fmla="*/ 1814 h 2760"/>
                  <a:gd name="T64" fmla="*/ 5225 w 5512"/>
                  <a:gd name="T65" fmla="*/ 1785 h 2760"/>
                  <a:gd name="T66" fmla="*/ 5367 w 5512"/>
                  <a:gd name="T67" fmla="*/ 1571 h 2760"/>
                  <a:gd name="T68" fmla="*/ 5512 w 5512"/>
                  <a:gd name="T69" fmla="*/ 1585 h 2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7176" name="Freeform 8">
                <a:extLst>
                  <a:ext uri="{FF2B5EF4-FFF2-40B4-BE49-F238E27FC236}">
                    <a16:creationId xmlns:a16="http://schemas.microsoft.com/office/drawing/2014/main" id="{50BD7132-2100-4174-903A-0EBF8AADB2D9}"/>
                  </a:ext>
                </a:extLst>
              </p:cNvPr>
              <p:cNvSpPr>
                <a:spLocks/>
              </p:cNvSpPr>
              <p:nvPr userDrawn="1"/>
            </p:nvSpPr>
            <p:spPr bwMode="hidden">
              <a:xfrm>
                <a:off x="4840" y="984"/>
                <a:ext cx="790" cy="1189"/>
              </a:xfrm>
              <a:custGeom>
                <a:avLst/>
                <a:gdLst>
                  <a:gd name="T0" fmla="*/ 139 w 790"/>
                  <a:gd name="T1" fmla="*/ 0 h 1189"/>
                  <a:gd name="T2" fmla="*/ 210 w 790"/>
                  <a:gd name="T3" fmla="*/ 233 h 1189"/>
                  <a:gd name="T4" fmla="*/ 159 w 790"/>
                  <a:gd name="T5" fmla="*/ 643 h 1189"/>
                  <a:gd name="T6" fmla="*/ 454 w 790"/>
                  <a:gd name="T7" fmla="*/ 771 h 1189"/>
                  <a:gd name="T8" fmla="*/ 605 w 790"/>
                  <a:gd name="T9" fmla="*/ 1046 h 1189"/>
                  <a:gd name="T10" fmla="*/ 790 w 790"/>
                  <a:gd name="T11" fmla="*/ 1189 h 1189"/>
                  <a:gd name="T12" fmla="*/ 540 w 790"/>
                  <a:gd name="T13" fmla="*/ 1111 h 1189"/>
                  <a:gd name="T14" fmla="*/ 363 w 790"/>
                  <a:gd name="T15" fmla="*/ 883 h 1189"/>
                  <a:gd name="T16" fmla="*/ 139 w 790"/>
                  <a:gd name="T17" fmla="*/ 852 h 1189"/>
                  <a:gd name="T18" fmla="*/ 0 w 790"/>
                  <a:gd name="T19" fmla="*/ 499 h 1189"/>
                  <a:gd name="T20" fmla="*/ 48 w 790"/>
                  <a:gd name="T21" fmla="*/ 209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7177" name="Freeform 9">
                <a:extLst>
                  <a:ext uri="{FF2B5EF4-FFF2-40B4-BE49-F238E27FC236}">
                    <a16:creationId xmlns:a16="http://schemas.microsoft.com/office/drawing/2014/main" id="{2BFBCEDC-4C0D-4E86-B749-F2270A7DB50C}"/>
                  </a:ext>
                </a:extLst>
              </p:cNvPr>
              <p:cNvSpPr>
                <a:spLocks/>
              </p:cNvSpPr>
              <p:nvPr userDrawn="1"/>
            </p:nvSpPr>
            <p:spPr bwMode="hidden">
              <a:xfrm>
                <a:off x="5173" y="896"/>
                <a:ext cx="579" cy="1117"/>
              </a:xfrm>
              <a:custGeom>
                <a:avLst/>
                <a:gdLst>
                  <a:gd name="T0" fmla="*/ 0 w 579"/>
                  <a:gd name="T1" fmla="*/ 0 h 1117"/>
                  <a:gd name="T2" fmla="*/ 128 w 579"/>
                  <a:gd name="T3" fmla="*/ 328 h 1117"/>
                  <a:gd name="T4" fmla="*/ 9 w 579"/>
                  <a:gd name="T5" fmla="*/ 659 h 1117"/>
                  <a:gd name="T6" fmla="*/ 40 w 579"/>
                  <a:gd name="T7" fmla="*/ 763 h 1117"/>
                  <a:gd name="T8" fmla="*/ 234 w 579"/>
                  <a:gd name="T9" fmla="*/ 739 h 1117"/>
                  <a:gd name="T10" fmla="*/ 344 w 579"/>
                  <a:gd name="T11" fmla="*/ 1055 h 1117"/>
                  <a:gd name="T12" fmla="*/ 579 w 579"/>
                  <a:gd name="T13" fmla="*/ 1117 h 1117"/>
                </a:gdLst>
                <a:ahLst/>
                <a:cxnLst>
                  <a:cxn ang="0">
                    <a:pos x="T0" y="T1"/>
                  </a:cxn>
                  <a:cxn ang="0">
                    <a:pos x="T2" y="T3"/>
                  </a:cxn>
                  <a:cxn ang="0">
                    <a:pos x="T4" y="T5"/>
                  </a:cxn>
                  <a:cxn ang="0">
                    <a:pos x="T6" y="T7"/>
                  </a:cxn>
                  <a:cxn ang="0">
                    <a:pos x="T8" y="T9"/>
                  </a:cxn>
                  <a:cxn ang="0">
                    <a:pos x="T10" y="T11"/>
                  </a:cxn>
                  <a:cxn ang="0">
                    <a:pos x="T12" y="T13"/>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7178" name="Freeform 10">
                <a:extLst>
                  <a:ext uri="{FF2B5EF4-FFF2-40B4-BE49-F238E27FC236}">
                    <a16:creationId xmlns:a16="http://schemas.microsoft.com/office/drawing/2014/main" id="{E9EB7608-424C-47EF-B67C-987493F7FA7A}"/>
                  </a:ext>
                </a:extLst>
              </p:cNvPr>
              <p:cNvSpPr>
                <a:spLocks/>
              </p:cNvSpPr>
              <p:nvPr userDrawn="1"/>
            </p:nvSpPr>
            <p:spPr bwMode="hidden">
              <a:xfrm>
                <a:off x="3291" y="968"/>
                <a:ext cx="2471" cy="2396"/>
              </a:xfrm>
              <a:custGeom>
                <a:avLst/>
                <a:gdLst>
                  <a:gd name="T0" fmla="*/ 1118 w 2471"/>
                  <a:gd name="T1" fmla="*/ 0 h 2396"/>
                  <a:gd name="T2" fmla="*/ 1179 w 2471"/>
                  <a:gd name="T3" fmla="*/ 225 h 2396"/>
                  <a:gd name="T4" fmla="*/ 1393 w 2471"/>
                  <a:gd name="T5" fmla="*/ 339 h 2396"/>
                  <a:gd name="T6" fmla="*/ 1404 w 2471"/>
                  <a:gd name="T7" fmla="*/ 548 h 2396"/>
                  <a:gd name="T8" fmla="*/ 1342 w 2471"/>
                  <a:gd name="T9" fmla="*/ 732 h 2396"/>
                  <a:gd name="T10" fmla="*/ 1434 w 2471"/>
                  <a:gd name="T11" fmla="*/ 925 h 2396"/>
                  <a:gd name="T12" fmla="*/ 1455 w 2471"/>
                  <a:gd name="T13" fmla="*/ 1109 h 2396"/>
                  <a:gd name="T14" fmla="*/ 1311 w 2471"/>
                  <a:gd name="T15" fmla="*/ 1142 h 2396"/>
                  <a:gd name="T16" fmla="*/ 926 w 2471"/>
                  <a:gd name="T17" fmla="*/ 1384 h 2396"/>
                  <a:gd name="T18" fmla="*/ 975 w 2471"/>
                  <a:gd name="T19" fmla="*/ 1456 h 2396"/>
                  <a:gd name="T20" fmla="*/ 956 w 2471"/>
                  <a:gd name="T21" fmla="*/ 1624 h 2396"/>
                  <a:gd name="T22" fmla="*/ 782 w 2471"/>
                  <a:gd name="T23" fmla="*/ 1817 h 2396"/>
                  <a:gd name="T24" fmla="*/ 539 w 2471"/>
                  <a:gd name="T25" fmla="*/ 1978 h 2396"/>
                  <a:gd name="T26" fmla="*/ 152 w 2471"/>
                  <a:gd name="T27" fmla="*/ 2026 h 2396"/>
                  <a:gd name="T28" fmla="*/ 19 w 2471"/>
                  <a:gd name="T29" fmla="*/ 2251 h 2396"/>
                  <a:gd name="T30" fmla="*/ 0 w 2471"/>
                  <a:gd name="T31" fmla="*/ 2396 h 2396"/>
                  <a:gd name="T32" fmla="*/ 213 w 2471"/>
                  <a:gd name="T33" fmla="*/ 2179 h 2396"/>
                  <a:gd name="T34" fmla="*/ 629 w 2471"/>
                  <a:gd name="T35" fmla="*/ 2090 h 2396"/>
                  <a:gd name="T36" fmla="*/ 894 w 2471"/>
                  <a:gd name="T37" fmla="*/ 1906 h 2396"/>
                  <a:gd name="T38" fmla="*/ 1230 w 2471"/>
                  <a:gd name="T39" fmla="*/ 1986 h 2396"/>
                  <a:gd name="T40" fmla="*/ 1668 w 2471"/>
                  <a:gd name="T41" fmla="*/ 1906 h 2396"/>
                  <a:gd name="T42" fmla="*/ 1983 w 2471"/>
                  <a:gd name="T43" fmla="*/ 1745 h 2396"/>
                  <a:gd name="T44" fmla="*/ 2014 w 2471"/>
                  <a:gd name="T45" fmla="*/ 1600 h 2396"/>
                  <a:gd name="T46" fmla="*/ 2237 w 2471"/>
                  <a:gd name="T47" fmla="*/ 1496 h 2396"/>
                  <a:gd name="T48" fmla="*/ 2359 w 2471"/>
                  <a:gd name="T49" fmla="*/ 1552 h 2396"/>
                  <a:gd name="T50" fmla="*/ 2471 w 2471"/>
                  <a:gd name="T51" fmla="*/ 1479 h 2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7179" name="Freeform 11">
                <a:extLst>
                  <a:ext uri="{FF2B5EF4-FFF2-40B4-BE49-F238E27FC236}">
                    <a16:creationId xmlns:a16="http://schemas.microsoft.com/office/drawing/2014/main" id="{6A952A51-F73E-4F60-A3E2-EF702B057EDA}"/>
                  </a:ext>
                </a:extLst>
              </p:cNvPr>
              <p:cNvSpPr>
                <a:spLocks/>
              </p:cNvSpPr>
              <p:nvPr userDrawn="1"/>
            </p:nvSpPr>
            <p:spPr bwMode="hidden">
              <a:xfrm>
                <a:off x="2366" y="1067"/>
                <a:ext cx="1399" cy="1349"/>
              </a:xfrm>
              <a:custGeom>
                <a:avLst/>
                <a:gdLst>
                  <a:gd name="T0" fmla="*/ 620 w 1399"/>
                  <a:gd name="T1" fmla="*/ 155 h 1349"/>
                  <a:gd name="T2" fmla="*/ 421 w 1399"/>
                  <a:gd name="T3" fmla="*/ 155 h 1349"/>
                  <a:gd name="T4" fmla="*/ 205 w 1399"/>
                  <a:gd name="T5" fmla="*/ 507 h 1349"/>
                  <a:gd name="T6" fmla="*/ 0 w 1399"/>
                  <a:gd name="T7" fmla="*/ 673 h 1349"/>
                  <a:gd name="T8" fmla="*/ 487 w 1399"/>
                  <a:gd name="T9" fmla="*/ 783 h 1349"/>
                  <a:gd name="T10" fmla="*/ 425 w 1399"/>
                  <a:gd name="T11" fmla="*/ 1009 h 1349"/>
                  <a:gd name="T12" fmla="*/ 617 w 1399"/>
                  <a:gd name="T13" fmla="*/ 1086 h 1349"/>
                  <a:gd name="T14" fmla="*/ 498 w 1399"/>
                  <a:gd name="T15" fmla="*/ 1349 h 1349"/>
                  <a:gd name="T16" fmla="*/ 961 w 1399"/>
                  <a:gd name="T17" fmla="*/ 1035 h 1349"/>
                  <a:gd name="T18" fmla="*/ 926 w 1399"/>
                  <a:gd name="T19" fmla="*/ 776 h 1349"/>
                  <a:gd name="T20" fmla="*/ 1181 w 1399"/>
                  <a:gd name="T21" fmla="*/ 749 h 1349"/>
                  <a:gd name="T22" fmla="*/ 1399 w 1399"/>
                  <a:gd name="T23" fmla="*/ 601 h 1349"/>
                  <a:gd name="T24" fmla="*/ 1315 w 1399"/>
                  <a:gd name="T25" fmla="*/ 416 h 1349"/>
                  <a:gd name="T26" fmla="*/ 1341 w 1399"/>
                  <a:gd name="T27" fmla="*/ 196 h 1349"/>
                  <a:gd name="T28" fmla="*/ 1171 w 1399"/>
                  <a:gd name="T29" fmla="*/ 164 h 1349"/>
                  <a:gd name="T30" fmla="*/ 928 w 1399"/>
                  <a:gd name="T31" fmla="*/ 0 h 1349"/>
                  <a:gd name="T32" fmla="*/ 620 w 1399"/>
                  <a:gd name="T33" fmla="*/ 155 h 1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7180" name="Freeform 12">
                <a:extLst>
                  <a:ext uri="{FF2B5EF4-FFF2-40B4-BE49-F238E27FC236}">
                    <a16:creationId xmlns:a16="http://schemas.microsoft.com/office/drawing/2014/main" id="{343860EE-7AB1-42BC-90A8-C418B0619619}"/>
                  </a:ext>
                </a:extLst>
              </p:cNvPr>
              <p:cNvSpPr>
                <a:spLocks/>
              </p:cNvSpPr>
              <p:nvPr userDrawn="1"/>
            </p:nvSpPr>
            <p:spPr bwMode="hidden">
              <a:xfrm>
                <a:off x="4275" y="2031"/>
                <a:ext cx="1256" cy="810"/>
              </a:xfrm>
              <a:custGeom>
                <a:avLst/>
                <a:gdLst>
                  <a:gd name="T0" fmla="*/ 719 w 1256"/>
                  <a:gd name="T1" fmla="*/ 183 h 810"/>
                  <a:gd name="T2" fmla="*/ 760 w 1256"/>
                  <a:gd name="T3" fmla="*/ 33 h 810"/>
                  <a:gd name="T4" fmla="*/ 884 w 1256"/>
                  <a:gd name="T5" fmla="*/ 0 h 810"/>
                  <a:gd name="T6" fmla="*/ 983 w 1256"/>
                  <a:gd name="T7" fmla="*/ 78 h 810"/>
                  <a:gd name="T8" fmla="*/ 1082 w 1256"/>
                  <a:gd name="T9" fmla="*/ 248 h 810"/>
                  <a:gd name="T10" fmla="*/ 1256 w 1256"/>
                  <a:gd name="T11" fmla="*/ 229 h 810"/>
                  <a:gd name="T12" fmla="*/ 1248 w 1256"/>
                  <a:gd name="T13" fmla="*/ 359 h 810"/>
                  <a:gd name="T14" fmla="*/ 1016 w 1256"/>
                  <a:gd name="T15" fmla="*/ 431 h 810"/>
                  <a:gd name="T16" fmla="*/ 879 w 1256"/>
                  <a:gd name="T17" fmla="*/ 417 h 810"/>
                  <a:gd name="T18" fmla="*/ 719 w 1256"/>
                  <a:gd name="T19" fmla="*/ 481 h 810"/>
                  <a:gd name="T20" fmla="*/ 591 w 1256"/>
                  <a:gd name="T21" fmla="*/ 633 h 810"/>
                  <a:gd name="T22" fmla="*/ 423 w 1256"/>
                  <a:gd name="T23" fmla="*/ 537 h 810"/>
                  <a:gd name="T24" fmla="*/ 256 w 1256"/>
                  <a:gd name="T25" fmla="*/ 810 h 810"/>
                  <a:gd name="T26" fmla="*/ 66 w 1256"/>
                  <a:gd name="T27" fmla="*/ 764 h 810"/>
                  <a:gd name="T28" fmla="*/ 0 w 1256"/>
                  <a:gd name="T29" fmla="*/ 601 h 810"/>
                  <a:gd name="T30" fmla="*/ 157 w 1256"/>
                  <a:gd name="T31" fmla="*/ 483 h 810"/>
                  <a:gd name="T32" fmla="*/ 248 w 1256"/>
                  <a:gd name="T33" fmla="*/ 281 h 810"/>
                  <a:gd name="T34" fmla="*/ 438 w 1256"/>
                  <a:gd name="T35" fmla="*/ 150 h 810"/>
                  <a:gd name="T36" fmla="*/ 719 w 1256"/>
                  <a:gd name="T37" fmla="*/ 189 h 8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7181" name="Freeform 13">
                <a:extLst>
                  <a:ext uri="{FF2B5EF4-FFF2-40B4-BE49-F238E27FC236}">
                    <a16:creationId xmlns:a16="http://schemas.microsoft.com/office/drawing/2014/main" id="{F8413146-9F39-49B2-9BB7-2D3BC5664185}"/>
                  </a:ext>
                </a:extLst>
              </p:cNvPr>
              <p:cNvSpPr>
                <a:spLocks/>
              </p:cNvSpPr>
              <p:nvPr userDrawn="1"/>
            </p:nvSpPr>
            <p:spPr bwMode="hidden">
              <a:xfrm>
                <a:off x="2914" y="3476"/>
                <a:ext cx="2848" cy="788"/>
              </a:xfrm>
              <a:custGeom>
                <a:avLst/>
                <a:gdLst>
                  <a:gd name="T0" fmla="*/ 2838 w 2848"/>
                  <a:gd name="T1" fmla="*/ 16 h 788"/>
                  <a:gd name="T2" fmla="*/ 2493 w 2848"/>
                  <a:gd name="T3" fmla="*/ 0 h 788"/>
                  <a:gd name="T4" fmla="*/ 2278 w 2848"/>
                  <a:gd name="T5" fmla="*/ 81 h 788"/>
                  <a:gd name="T6" fmla="*/ 1936 w 2848"/>
                  <a:gd name="T7" fmla="*/ 44 h 788"/>
                  <a:gd name="T8" fmla="*/ 1739 w 2848"/>
                  <a:gd name="T9" fmla="*/ 354 h 788"/>
                  <a:gd name="T10" fmla="*/ 1600 w 2848"/>
                  <a:gd name="T11" fmla="*/ 212 h 788"/>
                  <a:gd name="T12" fmla="*/ 1352 w 2848"/>
                  <a:gd name="T13" fmla="*/ 308 h 788"/>
                  <a:gd name="T14" fmla="*/ 1445 w 2848"/>
                  <a:gd name="T15" fmla="*/ 515 h 788"/>
                  <a:gd name="T16" fmla="*/ 1072 w 2848"/>
                  <a:gd name="T17" fmla="*/ 412 h 788"/>
                  <a:gd name="T18" fmla="*/ 888 w 2848"/>
                  <a:gd name="T19" fmla="*/ 540 h 788"/>
                  <a:gd name="T20" fmla="*/ 0 w 2848"/>
                  <a:gd name="T21" fmla="*/ 660 h 788"/>
                  <a:gd name="T22" fmla="*/ 288 w 2848"/>
                  <a:gd name="T23" fmla="*/ 788 h 788"/>
                  <a:gd name="T24" fmla="*/ 1040 w 2848"/>
                  <a:gd name="T25" fmla="*/ 676 h 788"/>
                  <a:gd name="T26" fmla="*/ 1272 w 2848"/>
                  <a:gd name="T27" fmla="*/ 748 h 788"/>
                  <a:gd name="T28" fmla="*/ 2096 w 2848"/>
                  <a:gd name="T29" fmla="*/ 691 h 788"/>
                  <a:gd name="T30" fmla="*/ 2320 w 2848"/>
                  <a:gd name="T31" fmla="*/ 748 h 788"/>
                  <a:gd name="T32" fmla="*/ 2456 w 2848"/>
                  <a:gd name="T33" fmla="*/ 596 h 788"/>
                  <a:gd name="T34" fmla="*/ 2712 w 2848"/>
                  <a:gd name="T35" fmla="*/ 716 h 788"/>
                  <a:gd name="T36" fmla="*/ 2716 w 2848"/>
                  <a:gd name="T37" fmla="*/ 339 h 788"/>
                  <a:gd name="T38" fmla="*/ 2848 w 2848"/>
                  <a:gd name="T39" fmla="*/ 258 h 7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7182" name="Freeform 14">
                <a:extLst>
                  <a:ext uri="{FF2B5EF4-FFF2-40B4-BE49-F238E27FC236}">
                    <a16:creationId xmlns:a16="http://schemas.microsoft.com/office/drawing/2014/main" id="{15B55B72-AFF5-45BB-A5FC-454AB8358983}"/>
                  </a:ext>
                </a:extLst>
              </p:cNvPr>
              <p:cNvSpPr>
                <a:spLocks/>
              </p:cNvSpPr>
              <p:nvPr userDrawn="1"/>
            </p:nvSpPr>
            <p:spPr bwMode="hidden">
              <a:xfrm>
                <a:off x="5443" y="922"/>
                <a:ext cx="319" cy="854"/>
              </a:xfrm>
              <a:custGeom>
                <a:avLst/>
                <a:gdLst>
                  <a:gd name="T0" fmla="*/ 0 w 319"/>
                  <a:gd name="T1" fmla="*/ 0 h 854"/>
                  <a:gd name="T2" fmla="*/ 106 w 319"/>
                  <a:gd name="T3" fmla="*/ 313 h 854"/>
                  <a:gd name="T4" fmla="*/ 106 w 319"/>
                  <a:gd name="T5" fmla="*/ 634 h 854"/>
                  <a:gd name="T6" fmla="*/ 268 w 319"/>
                  <a:gd name="T7" fmla="*/ 854 h 854"/>
                  <a:gd name="T8" fmla="*/ 278 w 319"/>
                  <a:gd name="T9" fmla="*/ 577 h 854"/>
                  <a:gd name="T10" fmla="*/ 238 w 319"/>
                  <a:gd name="T11" fmla="*/ 400 h 854"/>
                  <a:gd name="T12" fmla="*/ 319 w 319"/>
                  <a:gd name="T13" fmla="*/ 240 h 854"/>
                </a:gdLst>
                <a:ahLst/>
                <a:cxnLst>
                  <a:cxn ang="0">
                    <a:pos x="T0" y="T1"/>
                  </a:cxn>
                  <a:cxn ang="0">
                    <a:pos x="T2" y="T3"/>
                  </a:cxn>
                  <a:cxn ang="0">
                    <a:pos x="T4" y="T5"/>
                  </a:cxn>
                  <a:cxn ang="0">
                    <a:pos x="T6" y="T7"/>
                  </a:cxn>
                  <a:cxn ang="0">
                    <a:pos x="T8" y="T9"/>
                  </a:cxn>
                  <a:cxn ang="0">
                    <a:pos x="T10" y="T11"/>
                  </a:cxn>
                  <a:cxn ang="0">
                    <a:pos x="T12" y="T13"/>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7183" name="Freeform 15">
                <a:extLst>
                  <a:ext uri="{FF2B5EF4-FFF2-40B4-BE49-F238E27FC236}">
                    <a16:creationId xmlns:a16="http://schemas.microsoft.com/office/drawing/2014/main" id="{65E864FA-43A0-4096-B16A-97923FFC466D}"/>
                  </a:ext>
                </a:extLst>
              </p:cNvPr>
              <p:cNvSpPr>
                <a:spLocks/>
              </p:cNvSpPr>
              <p:nvPr userDrawn="1"/>
            </p:nvSpPr>
            <p:spPr bwMode="hidden">
              <a:xfrm>
                <a:off x="4954" y="3568"/>
                <a:ext cx="646" cy="392"/>
              </a:xfrm>
              <a:custGeom>
                <a:avLst/>
                <a:gdLst>
                  <a:gd name="T0" fmla="*/ 504 w 646"/>
                  <a:gd name="T1" fmla="*/ 0 h 392"/>
                  <a:gd name="T2" fmla="*/ 320 w 646"/>
                  <a:gd name="T3" fmla="*/ 61 h 392"/>
                  <a:gd name="T4" fmla="*/ 238 w 646"/>
                  <a:gd name="T5" fmla="*/ 109 h 392"/>
                  <a:gd name="T6" fmla="*/ 144 w 646"/>
                  <a:gd name="T7" fmla="*/ 216 h 392"/>
                  <a:gd name="T8" fmla="*/ 0 w 646"/>
                  <a:gd name="T9" fmla="*/ 392 h 392"/>
                  <a:gd name="T10" fmla="*/ 360 w 646"/>
                  <a:gd name="T11" fmla="*/ 263 h 392"/>
                  <a:gd name="T12" fmla="*/ 432 w 646"/>
                  <a:gd name="T13" fmla="*/ 182 h 392"/>
                  <a:gd name="T14" fmla="*/ 646 w 646"/>
                  <a:gd name="T15" fmla="*/ 142 h 392"/>
                  <a:gd name="T16" fmla="*/ 504 w 646"/>
                  <a:gd name="T17" fmla="*/ 0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7184" name="Freeform 16">
                <a:extLst>
                  <a:ext uri="{FF2B5EF4-FFF2-40B4-BE49-F238E27FC236}">
                    <a16:creationId xmlns:a16="http://schemas.microsoft.com/office/drawing/2014/main" id="{003C2285-55DC-4572-A3E9-188390B423A4}"/>
                  </a:ext>
                </a:extLst>
              </p:cNvPr>
              <p:cNvSpPr>
                <a:spLocks/>
              </p:cNvSpPr>
              <p:nvPr userDrawn="1"/>
            </p:nvSpPr>
            <p:spPr bwMode="hidden">
              <a:xfrm>
                <a:off x="50" y="2400"/>
                <a:ext cx="2736" cy="1920"/>
              </a:xfrm>
              <a:custGeom>
                <a:avLst/>
                <a:gdLst>
                  <a:gd name="T0" fmla="*/ 0 w 2736"/>
                  <a:gd name="T1" fmla="*/ 0 h 1920"/>
                  <a:gd name="T2" fmla="*/ 96 w 2736"/>
                  <a:gd name="T3" fmla="*/ 336 h 1920"/>
                  <a:gd name="T4" fmla="*/ 384 w 2736"/>
                  <a:gd name="T5" fmla="*/ 384 h 1920"/>
                  <a:gd name="T6" fmla="*/ 576 w 2736"/>
                  <a:gd name="T7" fmla="*/ 720 h 1920"/>
                  <a:gd name="T8" fmla="*/ 528 w 2736"/>
                  <a:gd name="T9" fmla="*/ 960 h 1920"/>
                  <a:gd name="T10" fmla="*/ 672 w 2736"/>
                  <a:gd name="T11" fmla="*/ 1104 h 1920"/>
                  <a:gd name="T12" fmla="*/ 576 w 2736"/>
                  <a:gd name="T13" fmla="*/ 1392 h 1920"/>
                  <a:gd name="T14" fmla="*/ 624 w 2736"/>
                  <a:gd name="T15" fmla="*/ 1632 h 1920"/>
                  <a:gd name="T16" fmla="*/ 1488 w 2736"/>
                  <a:gd name="T17" fmla="*/ 1872 h 1920"/>
                  <a:gd name="T18" fmla="*/ 1680 w 2736"/>
                  <a:gd name="T19" fmla="*/ 1728 h 1920"/>
                  <a:gd name="T20" fmla="*/ 2208 w 2736"/>
                  <a:gd name="T21" fmla="*/ 1728 h 1920"/>
                  <a:gd name="T22" fmla="*/ 2304 w 2736"/>
                  <a:gd name="T23" fmla="*/ 1632 h 1920"/>
                  <a:gd name="T24" fmla="*/ 2736 w 2736"/>
                  <a:gd name="T25" fmla="*/ 1872 h 1920"/>
                  <a:gd name="T26" fmla="*/ 2640 w 2736"/>
                  <a:gd name="T27" fmla="*/ 1920 h 1920"/>
                  <a:gd name="T28" fmla="*/ 2304 w 2736"/>
                  <a:gd name="T29" fmla="*/ 1824 h 1920"/>
                  <a:gd name="T30" fmla="*/ 2160 w 2736"/>
                  <a:gd name="T31" fmla="*/ 1872 h 1920"/>
                  <a:gd name="T32" fmla="*/ 1632 w 2736"/>
                  <a:gd name="T33" fmla="*/ 1920 h 1920"/>
                  <a:gd name="T34" fmla="*/ 1440 w 2736"/>
                  <a:gd name="T35" fmla="*/ 1920 h 1920"/>
                  <a:gd name="T36" fmla="*/ 480 w 2736"/>
                  <a:gd name="T37" fmla="*/ 1824 h 1920"/>
                  <a:gd name="T38" fmla="*/ 192 w 2736"/>
                  <a:gd name="T39" fmla="*/ 1872 h 1920"/>
                  <a:gd name="T40" fmla="*/ 96 w 2736"/>
                  <a:gd name="T41" fmla="*/ 1680 h 1920"/>
                  <a:gd name="T42" fmla="*/ 288 w 2736"/>
                  <a:gd name="T43" fmla="*/ 1440 h 1920"/>
                  <a:gd name="T44" fmla="*/ 336 w 2736"/>
                  <a:gd name="T45" fmla="*/ 1104 h 1920"/>
                  <a:gd name="T46" fmla="*/ 144 w 2736"/>
                  <a:gd name="T47" fmla="*/ 864 h 1920"/>
                  <a:gd name="T48" fmla="*/ 240 w 2736"/>
                  <a:gd name="T49" fmla="*/ 624 h 1920"/>
                  <a:gd name="T50" fmla="*/ 48 w 2736"/>
                  <a:gd name="T51" fmla="*/ 528 h 1920"/>
                  <a:gd name="T52" fmla="*/ 0 w 2736"/>
                  <a:gd name="T53" fmla="*/ 0 h 1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a:extLst>
                <a:ext uri="{909E8E84-426E-40DD-AFC4-6F175D3DCCD1}">
                  <a14:hiddenFill xmlns:a14="http://schemas.microsoft.com/office/drawing/2010/main">
                    <a:gradFill rotWithShape="0">
                      <a:gsLst>
                        <a:gs pos="0">
                          <a:schemeClr val="bg2"/>
                        </a:gs>
                        <a:gs pos="100000">
                          <a:schemeClr val="bg1"/>
                        </a:gs>
                      </a:gsLst>
                      <a:lin ang="18900000" scaled="1"/>
                    </a:gra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7185" name="Group 17">
              <a:extLst>
                <a:ext uri="{FF2B5EF4-FFF2-40B4-BE49-F238E27FC236}">
                  <a16:creationId xmlns:a16="http://schemas.microsoft.com/office/drawing/2014/main" id="{53FEA6D3-22C6-4B4D-954C-CC02E17D0AC3}"/>
                </a:ext>
              </a:extLst>
            </p:cNvPr>
            <p:cNvGrpSpPr>
              <a:grpSpLocks/>
            </p:cNvGrpSpPr>
            <p:nvPr userDrawn="1"/>
          </p:nvGrpSpPr>
          <p:grpSpPr bwMode="auto">
            <a:xfrm>
              <a:off x="0" y="2291"/>
              <a:ext cx="1385" cy="1702"/>
              <a:chOff x="0" y="2291"/>
              <a:chExt cx="1385" cy="1702"/>
            </a:xfrm>
          </p:grpSpPr>
          <p:sp>
            <p:nvSpPr>
              <p:cNvPr id="7186" name="Rectangle 18">
                <a:extLst>
                  <a:ext uri="{FF2B5EF4-FFF2-40B4-BE49-F238E27FC236}">
                    <a16:creationId xmlns:a16="http://schemas.microsoft.com/office/drawing/2014/main" id="{FF62DB84-C4AD-4281-A347-1672423EBF22}"/>
                  </a:ext>
                </a:extLst>
              </p:cNvPr>
              <p:cNvSpPr>
                <a:spLocks noChangeArrowheads="1"/>
              </p:cNvSpPr>
              <p:nvPr userDrawn="1"/>
            </p:nvSpPr>
            <p:spPr bwMode="ltGray">
              <a:xfrm rot="6798887">
                <a:off x="62" y="388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7" name="Rectangle 19">
                <a:extLst>
                  <a:ext uri="{FF2B5EF4-FFF2-40B4-BE49-F238E27FC236}">
                    <a16:creationId xmlns:a16="http://schemas.microsoft.com/office/drawing/2014/main" id="{F3A14AC3-0D67-4F78-8A23-C28926C1417C}"/>
                  </a:ext>
                </a:extLst>
              </p:cNvPr>
              <p:cNvSpPr>
                <a:spLocks noChangeArrowheads="1"/>
              </p:cNvSpPr>
              <p:nvPr userDrawn="1"/>
            </p:nvSpPr>
            <p:spPr bwMode="ltGray">
              <a:xfrm rot="6798887">
                <a:off x="33" y="388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8" name="Rectangle 20">
                <a:extLst>
                  <a:ext uri="{FF2B5EF4-FFF2-40B4-BE49-F238E27FC236}">
                    <a16:creationId xmlns:a16="http://schemas.microsoft.com/office/drawing/2014/main" id="{62FE95BD-18C6-4FE0-8BCD-18DCE6FD09A4}"/>
                  </a:ext>
                </a:extLst>
              </p:cNvPr>
              <p:cNvSpPr>
                <a:spLocks noChangeArrowheads="1"/>
              </p:cNvSpPr>
              <p:nvPr userDrawn="1"/>
            </p:nvSpPr>
            <p:spPr bwMode="ltGray">
              <a:xfrm rot="6798887">
                <a:off x="6" y="387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9" name="Rectangle 21">
                <a:extLst>
                  <a:ext uri="{FF2B5EF4-FFF2-40B4-BE49-F238E27FC236}">
                    <a16:creationId xmlns:a16="http://schemas.microsoft.com/office/drawing/2014/main" id="{81610C0D-90E3-45DF-AE27-C304BF367DFE}"/>
                  </a:ext>
                </a:extLst>
              </p:cNvPr>
              <p:cNvSpPr>
                <a:spLocks noChangeArrowheads="1"/>
              </p:cNvSpPr>
              <p:nvPr userDrawn="1"/>
            </p:nvSpPr>
            <p:spPr bwMode="ltGray">
              <a:xfrm rot="5999912">
                <a:off x="209" y="388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90" name="Rectangle 22">
                <a:extLst>
                  <a:ext uri="{FF2B5EF4-FFF2-40B4-BE49-F238E27FC236}">
                    <a16:creationId xmlns:a16="http://schemas.microsoft.com/office/drawing/2014/main" id="{BA005922-556A-481A-A49C-74A5F2B67185}"/>
                  </a:ext>
                </a:extLst>
              </p:cNvPr>
              <p:cNvSpPr>
                <a:spLocks noChangeArrowheads="1"/>
              </p:cNvSpPr>
              <p:nvPr userDrawn="1"/>
            </p:nvSpPr>
            <p:spPr bwMode="ltGray">
              <a:xfrm rot="5999912">
                <a:off x="182" y="388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91" name="Rectangle 23">
                <a:extLst>
                  <a:ext uri="{FF2B5EF4-FFF2-40B4-BE49-F238E27FC236}">
                    <a16:creationId xmlns:a16="http://schemas.microsoft.com/office/drawing/2014/main" id="{D37B6E98-38DA-4450-B1BC-B214CDC1172F}"/>
                  </a:ext>
                </a:extLst>
              </p:cNvPr>
              <p:cNvSpPr>
                <a:spLocks noChangeArrowheads="1"/>
              </p:cNvSpPr>
              <p:nvPr userDrawn="1"/>
            </p:nvSpPr>
            <p:spPr bwMode="ltGray">
              <a:xfrm rot="6250138">
                <a:off x="152" y="388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92" name="Rectangle 24">
                <a:extLst>
                  <a:ext uri="{FF2B5EF4-FFF2-40B4-BE49-F238E27FC236}">
                    <a16:creationId xmlns:a16="http://schemas.microsoft.com/office/drawing/2014/main" id="{23DD989C-C486-42D4-9623-F8D31732A040}"/>
                  </a:ext>
                </a:extLst>
              </p:cNvPr>
              <p:cNvSpPr>
                <a:spLocks noChangeArrowheads="1"/>
              </p:cNvSpPr>
              <p:nvPr userDrawn="1"/>
            </p:nvSpPr>
            <p:spPr bwMode="ltGray">
              <a:xfrm rot="6238076">
                <a:off x="123" y="388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93" name="Rectangle 25">
                <a:extLst>
                  <a:ext uri="{FF2B5EF4-FFF2-40B4-BE49-F238E27FC236}">
                    <a16:creationId xmlns:a16="http://schemas.microsoft.com/office/drawing/2014/main" id="{8D1CE932-E5E0-482C-AA19-01018CD0D805}"/>
                  </a:ext>
                </a:extLst>
              </p:cNvPr>
              <p:cNvSpPr>
                <a:spLocks noChangeArrowheads="1"/>
              </p:cNvSpPr>
              <p:nvPr userDrawn="1"/>
            </p:nvSpPr>
            <p:spPr bwMode="ltGray">
              <a:xfrm rot="5380717">
                <a:off x="363" y="386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94" name="Rectangle 26">
                <a:extLst>
                  <a:ext uri="{FF2B5EF4-FFF2-40B4-BE49-F238E27FC236}">
                    <a16:creationId xmlns:a16="http://schemas.microsoft.com/office/drawing/2014/main" id="{AA3A72B4-78E7-4A39-9895-8DF11C8976AF}"/>
                  </a:ext>
                </a:extLst>
              </p:cNvPr>
              <p:cNvSpPr>
                <a:spLocks noChangeArrowheads="1"/>
              </p:cNvSpPr>
              <p:nvPr userDrawn="1"/>
            </p:nvSpPr>
            <p:spPr bwMode="ltGray">
              <a:xfrm rot="5380717">
                <a:off x="332" y="387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95" name="Rectangle 27">
                <a:extLst>
                  <a:ext uri="{FF2B5EF4-FFF2-40B4-BE49-F238E27FC236}">
                    <a16:creationId xmlns:a16="http://schemas.microsoft.com/office/drawing/2014/main" id="{79168064-51F2-4654-A80D-D18AE4BD8CE9}"/>
                  </a:ext>
                </a:extLst>
              </p:cNvPr>
              <p:cNvSpPr>
                <a:spLocks noChangeArrowheads="1"/>
              </p:cNvSpPr>
              <p:nvPr userDrawn="1"/>
            </p:nvSpPr>
            <p:spPr bwMode="ltGray">
              <a:xfrm rot="5583200">
                <a:off x="302" y="387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96" name="Rectangle 28">
                <a:extLst>
                  <a:ext uri="{FF2B5EF4-FFF2-40B4-BE49-F238E27FC236}">
                    <a16:creationId xmlns:a16="http://schemas.microsoft.com/office/drawing/2014/main" id="{EEC5E4B9-305A-4B7C-8A8A-832DD14A23E8}"/>
                  </a:ext>
                </a:extLst>
              </p:cNvPr>
              <p:cNvSpPr>
                <a:spLocks noChangeArrowheads="1"/>
              </p:cNvSpPr>
              <p:nvPr userDrawn="1"/>
            </p:nvSpPr>
            <p:spPr bwMode="ltGray">
              <a:xfrm rot="5737625">
                <a:off x="270" y="388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97" name="Rectangle 29">
                <a:extLst>
                  <a:ext uri="{FF2B5EF4-FFF2-40B4-BE49-F238E27FC236}">
                    <a16:creationId xmlns:a16="http://schemas.microsoft.com/office/drawing/2014/main" id="{93A1CEBF-F3C2-4A4E-A42D-A24416E78605}"/>
                  </a:ext>
                </a:extLst>
              </p:cNvPr>
              <p:cNvSpPr>
                <a:spLocks noChangeArrowheads="1"/>
              </p:cNvSpPr>
              <p:nvPr userDrawn="1"/>
            </p:nvSpPr>
            <p:spPr bwMode="ltGray">
              <a:xfrm rot="4715477">
                <a:off x="516" y="382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98" name="Rectangle 30">
                <a:extLst>
                  <a:ext uri="{FF2B5EF4-FFF2-40B4-BE49-F238E27FC236}">
                    <a16:creationId xmlns:a16="http://schemas.microsoft.com/office/drawing/2014/main" id="{65D053C6-F880-4507-866F-126AF5504CEE}"/>
                  </a:ext>
                </a:extLst>
              </p:cNvPr>
              <p:cNvSpPr>
                <a:spLocks noChangeArrowheads="1"/>
              </p:cNvSpPr>
              <p:nvPr userDrawn="1"/>
            </p:nvSpPr>
            <p:spPr bwMode="ltGray">
              <a:xfrm rot="4924949">
                <a:off x="486" y="38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99" name="Rectangle 31">
                <a:extLst>
                  <a:ext uri="{FF2B5EF4-FFF2-40B4-BE49-F238E27FC236}">
                    <a16:creationId xmlns:a16="http://schemas.microsoft.com/office/drawing/2014/main" id="{87FAE395-B918-41C4-ABEC-3ADE7444DCD8}"/>
                  </a:ext>
                </a:extLst>
              </p:cNvPr>
              <p:cNvSpPr>
                <a:spLocks noChangeArrowheads="1"/>
              </p:cNvSpPr>
              <p:nvPr userDrawn="1"/>
            </p:nvSpPr>
            <p:spPr bwMode="ltGray">
              <a:xfrm rot="4924949">
                <a:off x="456" y="38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00" name="Rectangle 32">
                <a:extLst>
                  <a:ext uri="{FF2B5EF4-FFF2-40B4-BE49-F238E27FC236}">
                    <a16:creationId xmlns:a16="http://schemas.microsoft.com/office/drawing/2014/main" id="{91AF439F-CD7A-41AE-A5B1-5F894621566F}"/>
                  </a:ext>
                </a:extLst>
              </p:cNvPr>
              <p:cNvSpPr>
                <a:spLocks noChangeArrowheads="1"/>
              </p:cNvSpPr>
              <p:nvPr userDrawn="1"/>
            </p:nvSpPr>
            <p:spPr bwMode="ltGray">
              <a:xfrm rot="5041352">
                <a:off x="426" y="385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01" name="Rectangle 33">
                <a:extLst>
                  <a:ext uri="{FF2B5EF4-FFF2-40B4-BE49-F238E27FC236}">
                    <a16:creationId xmlns:a16="http://schemas.microsoft.com/office/drawing/2014/main" id="{0A572F9C-40BC-4329-853A-A913A537A254}"/>
                  </a:ext>
                </a:extLst>
              </p:cNvPr>
              <p:cNvSpPr>
                <a:spLocks noChangeArrowheads="1"/>
              </p:cNvSpPr>
              <p:nvPr userDrawn="1"/>
            </p:nvSpPr>
            <p:spPr bwMode="ltGray">
              <a:xfrm rot="3816889">
                <a:off x="664" y="376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02" name="Rectangle 34">
                <a:extLst>
                  <a:ext uri="{FF2B5EF4-FFF2-40B4-BE49-F238E27FC236}">
                    <a16:creationId xmlns:a16="http://schemas.microsoft.com/office/drawing/2014/main" id="{2D3840C7-7E90-4DCF-B060-BD02C17C11B8}"/>
                  </a:ext>
                </a:extLst>
              </p:cNvPr>
              <p:cNvSpPr>
                <a:spLocks noChangeArrowheads="1"/>
              </p:cNvSpPr>
              <p:nvPr userDrawn="1"/>
            </p:nvSpPr>
            <p:spPr bwMode="ltGray">
              <a:xfrm rot="3816889">
                <a:off x="634" y="3780"/>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03" name="Rectangle 35">
                <a:extLst>
                  <a:ext uri="{FF2B5EF4-FFF2-40B4-BE49-F238E27FC236}">
                    <a16:creationId xmlns:a16="http://schemas.microsoft.com/office/drawing/2014/main" id="{1D6177F9-9730-4456-B9ED-A62A47F4E961}"/>
                  </a:ext>
                </a:extLst>
              </p:cNvPr>
              <p:cNvSpPr>
                <a:spLocks noChangeArrowheads="1"/>
              </p:cNvSpPr>
              <p:nvPr userDrawn="1"/>
            </p:nvSpPr>
            <p:spPr bwMode="ltGray">
              <a:xfrm rot="4104184">
                <a:off x="605" y="379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04" name="Rectangle 36">
                <a:extLst>
                  <a:ext uri="{FF2B5EF4-FFF2-40B4-BE49-F238E27FC236}">
                    <a16:creationId xmlns:a16="http://schemas.microsoft.com/office/drawing/2014/main" id="{954C6AE6-BEE6-4661-B9F3-78D0CC057547}"/>
                  </a:ext>
                </a:extLst>
              </p:cNvPr>
              <p:cNvSpPr>
                <a:spLocks noChangeArrowheads="1"/>
              </p:cNvSpPr>
              <p:nvPr userDrawn="1"/>
            </p:nvSpPr>
            <p:spPr bwMode="ltGray">
              <a:xfrm rot="4325343">
                <a:off x="575" y="380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05" name="Rectangle 37">
                <a:extLst>
                  <a:ext uri="{FF2B5EF4-FFF2-40B4-BE49-F238E27FC236}">
                    <a16:creationId xmlns:a16="http://schemas.microsoft.com/office/drawing/2014/main" id="{34818C93-9F34-4031-B35A-D2447363A0CA}"/>
                  </a:ext>
                </a:extLst>
              </p:cNvPr>
              <p:cNvSpPr>
                <a:spLocks noChangeArrowheads="1"/>
              </p:cNvSpPr>
              <p:nvPr userDrawn="1"/>
            </p:nvSpPr>
            <p:spPr bwMode="ltGray">
              <a:xfrm rot="3368036">
                <a:off x="799" y="3683"/>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06" name="Rectangle 38">
                <a:extLst>
                  <a:ext uri="{FF2B5EF4-FFF2-40B4-BE49-F238E27FC236}">
                    <a16:creationId xmlns:a16="http://schemas.microsoft.com/office/drawing/2014/main" id="{FF2BD5EA-7239-434D-8EA2-B5C4668D02C5}"/>
                  </a:ext>
                </a:extLst>
              </p:cNvPr>
              <p:cNvSpPr>
                <a:spLocks noChangeArrowheads="1"/>
              </p:cNvSpPr>
              <p:nvPr userDrawn="1"/>
            </p:nvSpPr>
            <p:spPr bwMode="ltGray">
              <a:xfrm rot="3368036">
                <a:off x="772" y="369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07" name="Rectangle 39">
                <a:extLst>
                  <a:ext uri="{FF2B5EF4-FFF2-40B4-BE49-F238E27FC236}">
                    <a16:creationId xmlns:a16="http://schemas.microsoft.com/office/drawing/2014/main" id="{B13BEA29-5032-4782-9147-6542695B2C05}"/>
                  </a:ext>
                </a:extLst>
              </p:cNvPr>
              <p:cNvSpPr>
                <a:spLocks noChangeArrowheads="1"/>
              </p:cNvSpPr>
              <p:nvPr userDrawn="1"/>
            </p:nvSpPr>
            <p:spPr bwMode="ltGray">
              <a:xfrm rot="3368036">
                <a:off x="745" y="37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08" name="Rectangle 40">
                <a:extLst>
                  <a:ext uri="{FF2B5EF4-FFF2-40B4-BE49-F238E27FC236}">
                    <a16:creationId xmlns:a16="http://schemas.microsoft.com/office/drawing/2014/main" id="{D2086138-666F-4DDF-A426-FA4C90A0D339}"/>
                  </a:ext>
                </a:extLst>
              </p:cNvPr>
              <p:cNvSpPr>
                <a:spLocks noChangeArrowheads="1"/>
              </p:cNvSpPr>
              <p:nvPr userDrawn="1"/>
            </p:nvSpPr>
            <p:spPr bwMode="ltGray">
              <a:xfrm rot="3816889">
                <a:off x="717" y="37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09" name="Rectangle 41">
                <a:extLst>
                  <a:ext uri="{FF2B5EF4-FFF2-40B4-BE49-F238E27FC236}">
                    <a16:creationId xmlns:a16="http://schemas.microsoft.com/office/drawing/2014/main" id="{B68E6BDC-0FCC-4112-B978-CA09D0F38D7C}"/>
                  </a:ext>
                </a:extLst>
              </p:cNvPr>
              <p:cNvSpPr>
                <a:spLocks noChangeArrowheads="1"/>
              </p:cNvSpPr>
              <p:nvPr userDrawn="1"/>
            </p:nvSpPr>
            <p:spPr bwMode="ltGray">
              <a:xfrm rot="2302266">
                <a:off x="923" y="358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10" name="Rectangle 42">
                <a:extLst>
                  <a:ext uri="{FF2B5EF4-FFF2-40B4-BE49-F238E27FC236}">
                    <a16:creationId xmlns:a16="http://schemas.microsoft.com/office/drawing/2014/main" id="{8F1B412A-4A9F-4A34-A45E-329D23369E1D}"/>
                  </a:ext>
                </a:extLst>
              </p:cNvPr>
              <p:cNvSpPr>
                <a:spLocks noChangeArrowheads="1"/>
              </p:cNvSpPr>
              <p:nvPr userDrawn="1"/>
            </p:nvSpPr>
            <p:spPr bwMode="ltGray">
              <a:xfrm rot="2302266">
                <a:off x="899" y="360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11" name="Rectangle 43">
                <a:extLst>
                  <a:ext uri="{FF2B5EF4-FFF2-40B4-BE49-F238E27FC236}">
                    <a16:creationId xmlns:a16="http://schemas.microsoft.com/office/drawing/2014/main" id="{C364326F-5358-472E-AA17-DF5206B56587}"/>
                  </a:ext>
                </a:extLst>
              </p:cNvPr>
              <p:cNvSpPr>
                <a:spLocks noChangeArrowheads="1"/>
              </p:cNvSpPr>
              <p:nvPr userDrawn="1"/>
            </p:nvSpPr>
            <p:spPr bwMode="ltGray">
              <a:xfrm rot="2707562">
                <a:off x="876" y="362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12" name="Rectangle 44">
                <a:extLst>
                  <a:ext uri="{FF2B5EF4-FFF2-40B4-BE49-F238E27FC236}">
                    <a16:creationId xmlns:a16="http://schemas.microsoft.com/office/drawing/2014/main" id="{8506B945-5162-450E-AAE3-79265000135C}"/>
                  </a:ext>
                </a:extLst>
              </p:cNvPr>
              <p:cNvSpPr>
                <a:spLocks noChangeArrowheads="1"/>
              </p:cNvSpPr>
              <p:nvPr userDrawn="1"/>
            </p:nvSpPr>
            <p:spPr bwMode="ltGray">
              <a:xfrm rot="2707562">
                <a:off x="850" y="364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13" name="Rectangle 45">
                <a:extLst>
                  <a:ext uri="{FF2B5EF4-FFF2-40B4-BE49-F238E27FC236}">
                    <a16:creationId xmlns:a16="http://schemas.microsoft.com/office/drawing/2014/main" id="{332BA833-4090-4535-8169-E3A1801667DC}"/>
                  </a:ext>
                </a:extLst>
              </p:cNvPr>
              <p:cNvSpPr>
                <a:spLocks noChangeArrowheads="1"/>
              </p:cNvSpPr>
              <p:nvPr userDrawn="1"/>
            </p:nvSpPr>
            <p:spPr bwMode="ltGray">
              <a:xfrm rot="1525830">
                <a:off x="1027" y="3473"/>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14" name="Rectangle 46">
                <a:extLst>
                  <a:ext uri="{FF2B5EF4-FFF2-40B4-BE49-F238E27FC236}">
                    <a16:creationId xmlns:a16="http://schemas.microsoft.com/office/drawing/2014/main" id="{5C94CEDB-905A-4D89-81C0-9BD1F5916105}"/>
                  </a:ext>
                </a:extLst>
              </p:cNvPr>
              <p:cNvSpPr>
                <a:spLocks noChangeArrowheads="1"/>
              </p:cNvSpPr>
              <p:nvPr userDrawn="1"/>
            </p:nvSpPr>
            <p:spPr bwMode="ltGray">
              <a:xfrm rot="1525830">
                <a:off x="1009" y="349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15" name="Rectangle 47">
                <a:extLst>
                  <a:ext uri="{FF2B5EF4-FFF2-40B4-BE49-F238E27FC236}">
                    <a16:creationId xmlns:a16="http://schemas.microsoft.com/office/drawing/2014/main" id="{8AF9163F-946A-47CD-8FAA-92507D6EB7E9}"/>
                  </a:ext>
                </a:extLst>
              </p:cNvPr>
              <p:cNvSpPr>
                <a:spLocks noChangeArrowheads="1"/>
              </p:cNvSpPr>
              <p:nvPr userDrawn="1"/>
            </p:nvSpPr>
            <p:spPr bwMode="ltGray">
              <a:xfrm rot="1788117">
                <a:off x="990" y="351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16" name="Rectangle 48">
                <a:extLst>
                  <a:ext uri="{FF2B5EF4-FFF2-40B4-BE49-F238E27FC236}">
                    <a16:creationId xmlns:a16="http://schemas.microsoft.com/office/drawing/2014/main" id="{FFFDC2E9-F1A0-4883-B4E5-B70D1CD24BEF}"/>
                  </a:ext>
                </a:extLst>
              </p:cNvPr>
              <p:cNvSpPr>
                <a:spLocks noChangeArrowheads="1"/>
              </p:cNvSpPr>
              <p:nvPr userDrawn="1"/>
            </p:nvSpPr>
            <p:spPr bwMode="ltGray">
              <a:xfrm rot="1788117">
                <a:off x="969" y="354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17" name="Rectangle 49">
                <a:extLst>
                  <a:ext uri="{FF2B5EF4-FFF2-40B4-BE49-F238E27FC236}">
                    <a16:creationId xmlns:a16="http://schemas.microsoft.com/office/drawing/2014/main" id="{05DCC24B-759B-4910-BB55-6A40522AE1A3}"/>
                  </a:ext>
                </a:extLst>
              </p:cNvPr>
              <p:cNvSpPr>
                <a:spLocks noChangeArrowheads="1"/>
              </p:cNvSpPr>
              <p:nvPr userDrawn="1"/>
            </p:nvSpPr>
            <p:spPr bwMode="ltGray">
              <a:xfrm rot="841630">
                <a:off x="1113" y="335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18" name="Rectangle 50">
                <a:extLst>
                  <a:ext uri="{FF2B5EF4-FFF2-40B4-BE49-F238E27FC236}">
                    <a16:creationId xmlns:a16="http://schemas.microsoft.com/office/drawing/2014/main" id="{E3A692C6-7F5B-4AA7-89E6-364A7C30C5B9}"/>
                  </a:ext>
                </a:extLst>
              </p:cNvPr>
              <p:cNvSpPr>
                <a:spLocks noChangeArrowheads="1"/>
              </p:cNvSpPr>
              <p:nvPr userDrawn="1"/>
            </p:nvSpPr>
            <p:spPr bwMode="ltGray">
              <a:xfrm rot="841630">
                <a:off x="1100" y="337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19" name="Rectangle 51">
                <a:extLst>
                  <a:ext uri="{FF2B5EF4-FFF2-40B4-BE49-F238E27FC236}">
                    <a16:creationId xmlns:a16="http://schemas.microsoft.com/office/drawing/2014/main" id="{619067D4-1AB4-4E72-9A2E-0E0A07863B2E}"/>
                  </a:ext>
                </a:extLst>
              </p:cNvPr>
              <p:cNvSpPr>
                <a:spLocks noChangeArrowheads="1"/>
              </p:cNvSpPr>
              <p:nvPr userDrawn="1"/>
            </p:nvSpPr>
            <p:spPr bwMode="ltGray">
              <a:xfrm rot="1308689">
                <a:off x="1086" y="340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20" name="Rectangle 52">
                <a:extLst>
                  <a:ext uri="{FF2B5EF4-FFF2-40B4-BE49-F238E27FC236}">
                    <a16:creationId xmlns:a16="http://schemas.microsoft.com/office/drawing/2014/main" id="{829059DA-7E15-496D-8E53-268B61BCEA2A}"/>
                  </a:ext>
                </a:extLst>
              </p:cNvPr>
              <p:cNvSpPr>
                <a:spLocks noChangeArrowheads="1"/>
              </p:cNvSpPr>
              <p:nvPr userDrawn="1"/>
            </p:nvSpPr>
            <p:spPr bwMode="ltGray">
              <a:xfrm rot="1308689">
                <a:off x="1064" y="342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21" name="Rectangle 53">
                <a:extLst>
                  <a:ext uri="{FF2B5EF4-FFF2-40B4-BE49-F238E27FC236}">
                    <a16:creationId xmlns:a16="http://schemas.microsoft.com/office/drawing/2014/main" id="{80A1B2C1-8136-4E5E-9863-A384A3214352}"/>
                  </a:ext>
                </a:extLst>
              </p:cNvPr>
              <p:cNvSpPr>
                <a:spLocks noChangeArrowheads="1"/>
              </p:cNvSpPr>
              <p:nvPr userDrawn="1"/>
            </p:nvSpPr>
            <p:spPr bwMode="ltGray">
              <a:xfrm rot="469913">
                <a:off x="1172" y="3225"/>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22" name="Rectangle 54">
                <a:extLst>
                  <a:ext uri="{FF2B5EF4-FFF2-40B4-BE49-F238E27FC236}">
                    <a16:creationId xmlns:a16="http://schemas.microsoft.com/office/drawing/2014/main" id="{9A5ACF5D-B1FA-4D56-8AF7-848A1738E897}"/>
                  </a:ext>
                </a:extLst>
              </p:cNvPr>
              <p:cNvSpPr>
                <a:spLocks noChangeArrowheads="1"/>
              </p:cNvSpPr>
              <p:nvPr userDrawn="1"/>
            </p:nvSpPr>
            <p:spPr bwMode="ltGray">
              <a:xfrm rot="559869">
                <a:off x="1162" y="3250"/>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23" name="Rectangle 55">
                <a:extLst>
                  <a:ext uri="{FF2B5EF4-FFF2-40B4-BE49-F238E27FC236}">
                    <a16:creationId xmlns:a16="http://schemas.microsoft.com/office/drawing/2014/main" id="{59A9EBE5-CBDC-4B5A-89BD-8222DF00EB83}"/>
                  </a:ext>
                </a:extLst>
              </p:cNvPr>
              <p:cNvSpPr>
                <a:spLocks noChangeArrowheads="1"/>
              </p:cNvSpPr>
              <p:nvPr userDrawn="1"/>
            </p:nvSpPr>
            <p:spPr bwMode="ltGray">
              <a:xfrm rot="734079">
                <a:off x="1154" y="327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24" name="Rectangle 56">
                <a:extLst>
                  <a:ext uri="{FF2B5EF4-FFF2-40B4-BE49-F238E27FC236}">
                    <a16:creationId xmlns:a16="http://schemas.microsoft.com/office/drawing/2014/main" id="{E4DE3065-7C6B-4C7C-9B86-262BE04B2972}"/>
                  </a:ext>
                </a:extLst>
              </p:cNvPr>
              <p:cNvSpPr>
                <a:spLocks noChangeArrowheads="1"/>
              </p:cNvSpPr>
              <p:nvPr userDrawn="1"/>
            </p:nvSpPr>
            <p:spPr bwMode="ltGray">
              <a:xfrm rot="734079">
                <a:off x="1141" y="330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25" name="Rectangle 57">
                <a:extLst>
                  <a:ext uri="{FF2B5EF4-FFF2-40B4-BE49-F238E27FC236}">
                    <a16:creationId xmlns:a16="http://schemas.microsoft.com/office/drawing/2014/main" id="{1A10DD4E-90E3-4892-B5CD-69DC2371E57B}"/>
                  </a:ext>
                </a:extLst>
              </p:cNvPr>
              <p:cNvSpPr>
                <a:spLocks noChangeArrowheads="1"/>
              </p:cNvSpPr>
              <p:nvPr userDrawn="1"/>
            </p:nvSpPr>
            <p:spPr bwMode="ltGray">
              <a:xfrm rot="-293905">
                <a:off x="1211" y="309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26" name="Rectangle 58">
                <a:extLst>
                  <a:ext uri="{FF2B5EF4-FFF2-40B4-BE49-F238E27FC236}">
                    <a16:creationId xmlns:a16="http://schemas.microsoft.com/office/drawing/2014/main" id="{EC75FC98-EC3E-40D0-AEBA-3730E01D6562}"/>
                  </a:ext>
                </a:extLst>
              </p:cNvPr>
              <p:cNvSpPr>
                <a:spLocks noChangeArrowheads="1"/>
              </p:cNvSpPr>
              <p:nvPr userDrawn="1"/>
            </p:nvSpPr>
            <p:spPr bwMode="ltGray">
              <a:xfrm rot="-8">
                <a:off x="1201" y="3122"/>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27" name="Rectangle 59">
                <a:extLst>
                  <a:ext uri="{FF2B5EF4-FFF2-40B4-BE49-F238E27FC236}">
                    <a16:creationId xmlns:a16="http://schemas.microsoft.com/office/drawing/2014/main" id="{276D9558-7CB1-457F-B0B1-90E6970C8E40}"/>
                  </a:ext>
                </a:extLst>
              </p:cNvPr>
              <p:cNvSpPr>
                <a:spLocks noChangeArrowheads="1"/>
              </p:cNvSpPr>
              <p:nvPr userDrawn="1"/>
            </p:nvSpPr>
            <p:spPr bwMode="ltGray">
              <a:xfrm rot="-8">
                <a:off x="1200" y="3147"/>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28" name="Rectangle 60">
                <a:extLst>
                  <a:ext uri="{FF2B5EF4-FFF2-40B4-BE49-F238E27FC236}">
                    <a16:creationId xmlns:a16="http://schemas.microsoft.com/office/drawing/2014/main" id="{5EC60D32-E9F0-4101-815D-EFB7B4D1E05C}"/>
                  </a:ext>
                </a:extLst>
              </p:cNvPr>
              <p:cNvSpPr>
                <a:spLocks noChangeArrowheads="1"/>
              </p:cNvSpPr>
              <p:nvPr userDrawn="1"/>
            </p:nvSpPr>
            <p:spPr bwMode="ltGray">
              <a:xfrm rot="214188">
                <a:off x="1189" y="31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29" name="Rectangle 61">
                <a:extLst>
                  <a:ext uri="{FF2B5EF4-FFF2-40B4-BE49-F238E27FC236}">
                    <a16:creationId xmlns:a16="http://schemas.microsoft.com/office/drawing/2014/main" id="{8FFC38FA-A0E1-4BF7-A6E3-992BF26C7CB8}"/>
                  </a:ext>
                </a:extLst>
              </p:cNvPr>
              <p:cNvSpPr>
                <a:spLocks noChangeArrowheads="1"/>
              </p:cNvSpPr>
              <p:nvPr userDrawn="1"/>
            </p:nvSpPr>
            <p:spPr bwMode="ltGray">
              <a:xfrm rot="-682388">
                <a:off x="1219" y="296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30" name="Rectangle 62">
                <a:extLst>
                  <a:ext uri="{FF2B5EF4-FFF2-40B4-BE49-F238E27FC236}">
                    <a16:creationId xmlns:a16="http://schemas.microsoft.com/office/drawing/2014/main" id="{3802D1EA-C2BC-4D9A-82F6-4CFB67C72675}"/>
                  </a:ext>
                </a:extLst>
              </p:cNvPr>
              <p:cNvSpPr>
                <a:spLocks noChangeArrowheads="1"/>
              </p:cNvSpPr>
              <p:nvPr userDrawn="1"/>
            </p:nvSpPr>
            <p:spPr bwMode="ltGray">
              <a:xfrm rot="-480400">
                <a:off x="1220" y="2991"/>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31" name="Rectangle 63">
                <a:extLst>
                  <a:ext uri="{FF2B5EF4-FFF2-40B4-BE49-F238E27FC236}">
                    <a16:creationId xmlns:a16="http://schemas.microsoft.com/office/drawing/2014/main" id="{C7F5DAD7-5C2C-43A9-91B0-19C83851EF1F}"/>
                  </a:ext>
                </a:extLst>
              </p:cNvPr>
              <p:cNvSpPr>
                <a:spLocks noChangeArrowheads="1"/>
              </p:cNvSpPr>
              <p:nvPr userDrawn="1"/>
            </p:nvSpPr>
            <p:spPr bwMode="ltGray">
              <a:xfrm rot="-480400">
                <a:off x="1220" y="30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32" name="Rectangle 64">
                <a:extLst>
                  <a:ext uri="{FF2B5EF4-FFF2-40B4-BE49-F238E27FC236}">
                    <a16:creationId xmlns:a16="http://schemas.microsoft.com/office/drawing/2014/main" id="{A25F0A2F-4D10-47C4-A97A-550B25496DF8}"/>
                  </a:ext>
                </a:extLst>
              </p:cNvPr>
              <p:cNvSpPr>
                <a:spLocks noChangeArrowheads="1"/>
              </p:cNvSpPr>
              <p:nvPr userDrawn="1"/>
            </p:nvSpPr>
            <p:spPr bwMode="ltGray">
              <a:xfrm rot="-270546">
                <a:off x="1219" y="30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33" name="Rectangle 65">
                <a:extLst>
                  <a:ext uri="{FF2B5EF4-FFF2-40B4-BE49-F238E27FC236}">
                    <a16:creationId xmlns:a16="http://schemas.microsoft.com/office/drawing/2014/main" id="{1102284B-3BEF-487B-991A-5D98B772A3C0}"/>
                  </a:ext>
                </a:extLst>
              </p:cNvPr>
              <p:cNvSpPr>
                <a:spLocks noChangeArrowheads="1"/>
              </p:cNvSpPr>
              <p:nvPr userDrawn="1"/>
            </p:nvSpPr>
            <p:spPr bwMode="ltGray">
              <a:xfrm rot="-1132286">
                <a:off x="1207" y="2843"/>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34" name="Rectangle 66">
                <a:extLst>
                  <a:ext uri="{FF2B5EF4-FFF2-40B4-BE49-F238E27FC236}">
                    <a16:creationId xmlns:a16="http://schemas.microsoft.com/office/drawing/2014/main" id="{D5C9D7FB-D812-4BCF-95E7-59606BF526F9}"/>
                  </a:ext>
                </a:extLst>
              </p:cNvPr>
              <p:cNvSpPr>
                <a:spLocks noChangeArrowheads="1"/>
              </p:cNvSpPr>
              <p:nvPr userDrawn="1"/>
            </p:nvSpPr>
            <p:spPr bwMode="ltGray">
              <a:xfrm rot="-969272">
                <a:off x="1213" y="286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35" name="Rectangle 67">
                <a:extLst>
                  <a:ext uri="{FF2B5EF4-FFF2-40B4-BE49-F238E27FC236}">
                    <a16:creationId xmlns:a16="http://schemas.microsoft.com/office/drawing/2014/main" id="{E4EC4F0B-2C8B-4F14-B501-3CA948E1D181}"/>
                  </a:ext>
                </a:extLst>
              </p:cNvPr>
              <p:cNvSpPr>
                <a:spLocks noChangeArrowheads="1"/>
              </p:cNvSpPr>
              <p:nvPr userDrawn="1"/>
            </p:nvSpPr>
            <p:spPr bwMode="ltGray">
              <a:xfrm rot="-969272">
                <a:off x="1216" y="288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36" name="Rectangle 68">
                <a:extLst>
                  <a:ext uri="{FF2B5EF4-FFF2-40B4-BE49-F238E27FC236}">
                    <a16:creationId xmlns:a16="http://schemas.microsoft.com/office/drawing/2014/main" id="{57D44973-5454-470E-A2B2-E80EADA40EF5}"/>
                  </a:ext>
                </a:extLst>
              </p:cNvPr>
              <p:cNvSpPr>
                <a:spLocks noChangeArrowheads="1"/>
              </p:cNvSpPr>
              <p:nvPr userDrawn="1"/>
            </p:nvSpPr>
            <p:spPr bwMode="ltGray">
              <a:xfrm rot="-806259">
                <a:off x="1219" y="29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37" name="Rectangle 69">
                <a:extLst>
                  <a:ext uri="{FF2B5EF4-FFF2-40B4-BE49-F238E27FC236}">
                    <a16:creationId xmlns:a16="http://schemas.microsoft.com/office/drawing/2014/main" id="{AAFFB041-0ADA-4D54-9519-D77CE93C6F08}"/>
                  </a:ext>
                </a:extLst>
              </p:cNvPr>
              <p:cNvSpPr>
                <a:spLocks noChangeArrowheads="1"/>
              </p:cNvSpPr>
              <p:nvPr userDrawn="1"/>
            </p:nvSpPr>
            <p:spPr bwMode="ltGray">
              <a:xfrm rot="-1543941">
                <a:off x="1165" y="272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38" name="Rectangle 70">
                <a:extLst>
                  <a:ext uri="{FF2B5EF4-FFF2-40B4-BE49-F238E27FC236}">
                    <a16:creationId xmlns:a16="http://schemas.microsoft.com/office/drawing/2014/main" id="{A93FF245-1B85-4A3C-B889-964105C79045}"/>
                  </a:ext>
                </a:extLst>
              </p:cNvPr>
              <p:cNvSpPr>
                <a:spLocks noChangeArrowheads="1"/>
              </p:cNvSpPr>
              <p:nvPr userDrawn="1"/>
            </p:nvSpPr>
            <p:spPr bwMode="ltGray">
              <a:xfrm rot="-1341953">
                <a:off x="1176" y="2752"/>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39" name="Rectangle 71">
                <a:extLst>
                  <a:ext uri="{FF2B5EF4-FFF2-40B4-BE49-F238E27FC236}">
                    <a16:creationId xmlns:a16="http://schemas.microsoft.com/office/drawing/2014/main" id="{2FB35A7F-84BE-4CFF-AD5D-5CD6B5274987}"/>
                  </a:ext>
                </a:extLst>
              </p:cNvPr>
              <p:cNvSpPr>
                <a:spLocks noChangeArrowheads="1"/>
              </p:cNvSpPr>
              <p:nvPr userDrawn="1"/>
            </p:nvSpPr>
            <p:spPr bwMode="ltGray">
              <a:xfrm rot="-1341953">
                <a:off x="1184" y="277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40" name="Rectangle 72">
                <a:extLst>
                  <a:ext uri="{FF2B5EF4-FFF2-40B4-BE49-F238E27FC236}">
                    <a16:creationId xmlns:a16="http://schemas.microsoft.com/office/drawing/2014/main" id="{75D6BBD2-CC75-4499-AB18-8EF228462274}"/>
                  </a:ext>
                </a:extLst>
              </p:cNvPr>
              <p:cNvSpPr>
                <a:spLocks noChangeArrowheads="1"/>
              </p:cNvSpPr>
              <p:nvPr userDrawn="1"/>
            </p:nvSpPr>
            <p:spPr bwMode="ltGray">
              <a:xfrm rot="-1341953">
                <a:off x="1194" y="279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41" name="Rectangle 73">
                <a:extLst>
                  <a:ext uri="{FF2B5EF4-FFF2-40B4-BE49-F238E27FC236}">
                    <a16:creationId xmlns:a16="http://schemas.microsoft.com/office/drawing/2014/main" id="{27F28293-3641-4DB1-9844-E957DD0A59E5}"/>
                  </a:ext>
                </a:extLst>
              </p:cNvPr>
              <p:cNvSpPr>
                <a:spLocks noChangeArrowheads="1"/>
              </p:cNvSpPr>
              <p:nvPr userDrawn="1"/>
            </p:nvSpPr>
            <p:spPr bwMode="ltGray">
              <a:xfrm rot="-1928746">
                <a:off x="1101" y="262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42" name="Rectangle 74">
                <a:extLst>
                  <a:ext uri="{FF2B5EF4-FFF2-40B4-BE49-F238E27FC236}">
                    <a16:creationId xmlns:a16="http://schemas.microsoft.com/office/drawing/2014/main" id="{89F872D3-05F6-44E3-BD81-4DA3A72575A1}"/>
                  </a:ext>
                </a:extLst>
              </p:cNvPr>
              <p:cNvSpPr>
                <a:spLocks noChangeArrowheads="1"/>
              </p:cNvSpPr>
              <p:nvPr userDrawn="1"/>
            </p:nvSpPr>
            <p:spPr bwMode="ltGray">
              <a:xfrm rot="-1844175">
                <a:off x="1114" y="264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43" name="Rectangle 75">
                <a:extLst>
                  <a:ext uri="{FF2B5EF4-FFF2-40B4-BE49-F238E27FC236}">
                    <a16:creationId xmlns:a16="http://schemas.microsoft.com/office/drawing/2014/main" id="{9097110A-91B9-4F17-BDED-48147490A66C}"/>
                  </a:ext>
                </a:extLst>
              </p:cNvPr>
              <p:cNvSpPr>
                <a:spLocks noChangeArrowheads="1"/>
              </p:cNvSpPr>
              <p:nvPr userDrawn="1"/>
            </p:nvSpPr>
            <p:spPr bwMode="ltGray">
              <a:xfrm rot="-1752383">
                <a:off x="1129" y="266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44" name="Rectangle 76">
                <a:extLst>
                  <a:ext uri="{FF2B5EF4-FFF2-40B4-BE49-F238E27FC236}">
                    <a16:creationId xmlns:a16="http://schemas.microsoft.com/office/drawing/2014/main" id="{B9F8E61B-D813-40E7-9F6F-E109A0948F18}"/>
                  </a:ext>
                </a:extLst>
              </p:cNvPr>
              <p:cNvSpPr>
                <a:spLocks noChangeArrowheads="1"/>
              </p:cNvSpPr>
              <p:nvPr userDrawn="1"/>
            </p:nvSpPr>
            <p:spPr bwMode="ltGray">
              <a:xfrm rot="-1752383">
                <a:off x="1142" y="268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45" name="Rectangle 77">
                <a:extLst>
                  <a:ext uri="{FF2B5EF4-FFF2-40B4-BE49-F238E27FC236}">
                    <a16:creationId xmlns:a16="http://schemas.microsoft.com/office/drawing/2014/main" id="{53DAA62D-4708-4DEA-86C6-78FAA1BBBDE9}"/>
                  </a:ext>
                </a:extLst>
              </p:cNvPr>
              <p:cNvSpPr>
                <a:spLocks noChangeArrowheads="1"/>
              </p:cNvSpPr>
              <p:nvPr userDrawn="1"/>
            </p:nvSpPr>
            <p:spPr bwMode="ltGray">
              <a:xfrm rot="-2466736">
                <a:off x="1014" y="253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46" name="Rectangle 78">
                <a:extLst>
                  <a:ext uri="{FF2B5EF4-FFF2-40B4-BE49-F238E27FC236}">
                    <a16:creationId xmlns:a16="http://schemas.microsoft.com/office/drawing/2014/main" id="{83CED668-FAD4-4AEF-BE4D-DBC1771CE853}"/>
                  </a:ext>
                </a:extLst>
              </p:cNvPr>
              <p:cNvSpPr>
                <a:spLocks noChangeArrowheads="1"/>
              </p:cNvSpPr>
              <p:nvPr userDrawn="1"/>
            </p:nvSpPr>
            <p:spPr bwMode="ltGray">
              <a:xfrm rot="-2466736">
                <a:off x="1035" y="255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47" name="Rectangle 79">
                <a:extLst>
                  <a:ext uri="{FF2B5EF4-FFF2-40B4-BE49-F238E27FC236}">
                    <a16:creationId xmlns:a16="http://schemas.microsoft.com/office/drawing/2014/main" id="{93A39CAC-7433-4B87-8208-874B8C029F62}"/>
                  </a:ext>
                </a:extLst>
              </p:cNvPr>
              <p:cNvSpPr>
                <a:spLocks noChangeArrowheads="1"/>
              </p:cNvSpPr>
              <p:nvPr userDrawn="1"/>
            </p:nvSpPr>
            <p:spPr bwMode="ltGray">
              <a:xfrm rot="-2466736">
                <a:off x="1050" y="257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48" name="Rectangle 80">
                <a:extLst>
                  <a:ext uri="{FF2B5EF4-FFF2-40B4-BE49-F238E27FC236}">
                    <a16:creationId xmlns:a16="http://schemas.microsoft.com/office/drawing/2014/main" id="{3E98D7B6-A19B-4138-8FAE-55BCAB251557}"/>
                  </a:ext>
                </a:extLst>
              </p:cNvPr>
              <p:cNvSpPr>
                <a:spLocks noChangeArrowheads="1"/>
              </p:cNvSpPr>
              <p:nvPr userDrawn="1"/>
            </p:nvSpPr>
            <p:spPr bwMode="ltGray">
              <a:xfrm rot="-2342866">
                <a:off x="1068" y="2590"/>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49" name="Freeform 81">
                <a:extLst>
                  <a:ext uri="{FF2B5EF4-FFF2-40B4-BE49-F238E27FC236}">
                    <a16:creationId xmlns:a16="http://schemas.microsoft.com/office/drawing/2014/main" id="{896B81AE-62DD-41B4-B3EB-5636292778FE}"/>
                  </a:ext>
                </a:extLst>
              </p:cNvPr>
              <p:cNvSpPr>
                <a:spLocks/>
              </p:cNvSpPr>
              <p:nvPr userDrawn="1"/>
            </p:nvSpPr>
            <p:spPr bwMode="ltGray">
              <a:xfrm>
                <a:off x="486" y="2563"/>
                <a:ext cx="180" cy="151"/>
              </a:xfrm>
              <a:custGeom>
                <a:avLst/>
                <a:gdLst>
                  <a:gd name="T0" fmla="*/ 0 w 180"/>
                  <a:gd name="T1" fmla="*/ 144 h 151"/>
                  <a:gd name="T2" fmla="*/ 28 w 180"/>
                  <a:gd name="T3" fmla="*/ 147 h 151"/>
                  <a:gd name="T4" fmla="*/ 64 w 180"/>
                  <a:gd name="T5" fmla="*/ 46 h 151"/>
                  <a:gd name="T6" fmla="*/ 94 w 180"/>
                  <a:gd name="T7" fmla="*/ 151 h 151"/>
                  <a:gd name="T8" fmla="*/ 129 w 180"/>
                  <a:gd name="T9" fmla="*/ 151 h 151"/>
                  <a:gd name="T10" fmla="*/ 180 w 180"/>
                  <a:gd name="T11" fmla="*/ 9 h 151"/>
                  <a:gd name="T12" fmla="*/ 148 w 180"/>
                  <a:gd name="T13" fmla="*/ 10 h 151"/>
                  <a:gd name="T14" fmla="*/ 112 w 180"/>
                  <a:gd name="T15" fmla="*/ 112 h 151"/>
                  <a:gd name="T16" fmla="*/ 79 w 180"/>
                  <a:gd name="T17" fmla="*/ 0 h 151"/>
                  <a:gd name="T18" fmla="*/ 48 w 180"/>
                  <a:gd name="T19" fmla="*/ 0 h 151"/>
                  <a:gd name="T20" fmla="*/ 0 w 180"/>
                  <a:gd name="T21" fmla="*/ 14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50" name="Rectangle 82">
                <a:extLst>
                  <a:ext uri="{FF2B5EF4-FFF2-40B4-BE49-F238E27FC236}">
                    <a16:creationId xmlns:a16="http://schemas.microsoft.com/office/drawing/2014/main" id="{764A0842-CE69-44EB-9588-7C3144D4BEB9}"/>
                  </a:ext>
                </a:extLst>
              </p:cNvPr>
              <p:cNvSpPr>
                <a:spLocks noChangeArrowheads="1"/>
              </p:cNvSpPr>
              <p:nvPr userDrawn="1"/>
            </p:nvSpPr>
            <p:spPr bwMode="ltGray">
              <a:xfrm rot="6575641">
                <a:off x="-217" y="3138"/>
                <a:ext cx="122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51" name="Rectangle 83">
                <a:extLst>
                  <a:ext uri="{FF2B5EF4-FFF2-40B4-BE49-F238E27FC236}">
                    <a16:creationId xmlns:a16="http://schemas.microsoft.com/office/drawing/2014/main" id="{34E75E80-67E6-4F95-B16D-9C7BA49DED8B}"/>
                  </a:ext>
                </a:extLst>
              </p:cNvPr>
              <p:cNvSpPr>
                <a:spLocks noChangeArrowheads="1"/>
              </p:cNvSpPr>
              <p:nvPr userDrawn="1"/>
            </p:nvSpPr>
            <p:spPr bwMode="ltGray">
              <a:xfrm rot="238799">
                <a:off x="4" y="3146"/>
                <a:ext cx="103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52" name="Rectangle 84">
                <a:extLst>
                  <a:ext uri="{FF2B5EF4-FFF2-40B4-BE49-F238E27FC236}">
                    <a16:creationId xmlns:a16="http://schemas.microsoft.com/office/drawing/2014/main" id="{578FF035-489B-4CDA-8375-E2ABF3754A87}"/>
                  </a:ext>
                </a:extLst>
              </p:cNvPr>
              <p:cNvSpPr>
                <a:spLocks noChangeArrowheads="1"/>
              </p:cNvSpPr>
              <p:nvPr userDrawn="1"/>
            </p:nvSpPr>
            <p:spPr bwMode="ltGray">
              <a:xfrm rot="-2957028">
                <a:off x="907" y="24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53" name="Rectangle 85">
                <a:extLst>
                  <a:ext uri="{FF2B5EF4-FFF2-40B4-BE49-F238E27FC236}">
                    <a16:creationId xmlns:a16="http://schemas.microsoft.com/office/drawing/2014/main" id="{37E1F995-31AC-48F3-A9E5-8468251D53C1}"/>
                  </a:ext>
                </a:extLst>
              </p:cNvPr>
              <p:cNvSpPr>
                <a:spLocks noChangeArrowheads="1"/>
              </p:cNvSpPr>
              <p:nvPr userDrawn="1"/>
            </p:nvSpPr>
            <p:spPr bwMode="ltGray">
              <a:xfrm rot="-2957028">
                <a:off x="930" y="248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54" name="Rectangle 86">
                <a:extLst>
                  <a:ext uri="{FF2B5EF4-FFF2-40B4-BE49-F238E27FC236}">
                    <a16:creationId xmlns:a16="http://schemas.microsoft.com/office/drawing/2014/main" id="{9DB53EA9-9E5B-4BB3-8F6D-4F5194E09737}"/>
                  </a:ext>
                </a:extLst>
              </p:cNvPr>
              <p:cNvSpPr>
                <a:spLocks noChangeArrowheads="1"/>
              </p:cNvSpPr>
              <p:nvPr userDrawn="1"/>
            </p:nvSpPr>
            <p:spPr bwMode="ltGray">
              <a:xfrm rot="-2957028">
                <a:off x="954" y="249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55" name="Rectangle 87">
                <a:extLst>
                  <a:ext uri="{FF2B5EF4-FFF2-40B4-BE49-F238E27FC236}">
                    <a16:creationId xmlns:a16="http://schemas.microsoft.com/office/drawing/2014/main" id="{EAE9076F-1BBB-4284-8FB9-8188B9426472}"/>
                  </a:ext>
                </a:extLst>
              </p:cNvPr>
              <p:cNvSpPr>
                <a:spLocks noChangeArrowheads="1"/>
              </p:cNvSpPr>
              <p:nvPr userDrawn="1"/>
            </p:nvSpPr>
            <p:spPr bwMode="ltGray">
              <a:xfrm rot="-2661033">
                <a:off x="974" y="2509"/>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56" name="Rectangle 88">
                <a:extLst>
                  <a:ext uri="{FF2B5EF4-FFF2-40B4-BE49-F238E27FC236}">
                    <a16:creationId xmlns:a16="http://schemas.microsoft.com/office/drawing/2014/main" id="{82A8EC75-96D1-4A82-8E37-5F8AA1D628D2}"/>
                  </a:ext>
                </a:extLst>
              </p:cNvPr>
              <p:cNvSpPr>
                <a:spLocks noChangeArrowheads="1"/>
              </p:cNvSpPr>
              <p:nvPr userDrawn="1"/>
            </p:nvSpPr>
            <p:spPr bwMode="ltGray">
              <a:xfrm rot="-3638503">
                <a:off x="788" y="242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57" name="Rectangle 89">
                <a:extLst>
                  <a:ext uri="{FF2B5EF4-FFF2-40B4-BE49-F238E27FC236}">
                    <a16:creationId xmlns:a16="http://schemas.microsoft.com/office/drawing/2014/main" id="{70BC4666-8A2B-4FED-8B1F-A7BA4F6014B5}"/>
                  </a:ext>
                </a:extLst>
              </p:cNvPr>
              <p:cNvSpPr>
                <a:spLocks noChangeArrowheads="1"/>
              </p:cNvSpPr>
              <p:nvPr userDrawn="1"/>
            </p:nvSpPr>
            <p:spPr bwMode="ltGray">
              <a:xfrm rot="-3638503">
                <a:off x="815" y="243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58" name="Rectangle 90">
                <a:extLst>
                  <a:ext uri="{FF2B5EF4-FFF2-40B4-BE49-F238E27FC236}">
                    <a16:creationId xmlns:a16="http://schemas.microsoft.com/office/drawing/2014/main" id="{B7936F6A-A46E-454D-AC99-6763CD21BBB6}"/>
                  </a:ext>
                </a:extLst>
              </p:cNvPr>
              <p:cNvSpPr>
                <a:spLocks noChangeArrowheads="1"/>
              </p:cNvSpPr>
              <p:nvPr userDrawn="1"/>
            </p:nvSpPr>
            <p:spPr bwMode="ltGray">
              <a:xfrm rot="-3514633">
                <a:off x="837" y="24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59" name="Rectangle 91">
                <a:extLst>
                  <a:ext uri="{FF2B5EF4-FFF2-40B4-BE49-F238E27FC236}">
                    <a16:creationId xmlns:a16="http://schemas.microsoft.com/office/drawing/2014/main" id="{0AB6762E-E3DE-4152-B3F5-A486F7C444F6}"/>
                  </a:ext>
                </a:extLst>
              </p:cNvPr>
              <p:cNvSpPr>
                <a:spLocks noChangeArrowheads="1"/>
              </p:cNvSpPr>
              <p:nvPr userDrawn="1"/>
            </p:nvSpPr>
            <p:spPr bwMode="ltGray">
              <a:xfrm rot="-3220799">
                <a:off x="862" y="245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60" name="Rectangle 92">
                <a:extLst>
                  <a:ext uri="{FF2B5EF4-FFF2-40B4-BE49-F238E27FC236}">
                    <a16:creationId xmlns:a16="http://schemas.microsoft.com/office/drawing/2014/main" id="{C9EFDA80-DE50-4E88-A1E5-54E4875DD390}"/>
                  </a:ext>
                </a:extLst>
              </p:cNvPr>
              <p:cNvSpPr>
                <a:spLocks noChangeArrowheads="1"/>
              </p:cNvSpPr>
              <p:nvPr userDrawn="1"/>
            </p:nvSpPr>
            <p:spPr bwMode="ltGray">
              <a:xfrm rot="-4338250">
                <a:off x="649" y="239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61" name="Rectangle 93">
                <a:extLst>
                  <a:ext uri="{FF2B5EF4-FFF2-40B4-BE49-F238E27FC236}">
                    <a16:creationId xmlns:a16="http://schemas.microsoft.com/office/drawing/2014/main" id="{B514D655-F069-482D-B7F5-B48B76FE63FD}"/>
                  </a:ext>
                </a:extLst>
              </p:cNvPr>
              <p:cNvSpPr>
                <a:spLocks noChangeArrowheads="1"/>
              </p:cNvSpPr>
              <p:nvPr userDrawn="1"/>
            </p:nvSpPr>
            <p:spPr bwMode="ltGray">
              <a:xfrm rot="-4250359">
                <a:off x="677" y="2402"/>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62" name="Rectangle 94">
                <a:extLst>
                  <a:ext uri="{FF2B5EF4-FFF2-40B4-BE49-F238E27FC236}">
                    <a16:creationId xmlns:a16="http://schemas.microsoft.com/office/drawing/2014/main" id="{23900513-5347-4A9D-B87F-2AA7D9431A1C}"/>
                  </a:ext>
                </a:extLst>
              </p:cNvPr>
              <p:cNvSpPr>
                <a:spLocks noChangeArrowheads="1"/>
              </p:cNvSpPr>
              <p:nvPr userDrawn="1"/>
            </p:nvSpPr>
            <p:spPr bwMode="ltGray">
              <a:xfrm rot="-4250359">
                <a:off x="707" y="2407"/>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63" name="Rectangle 95">
                <a:extLst>
                  <a:ext uri="{FF2B5EF4-FFF2-40B4-BE49-F238E27FC236}">
                    <a16:creationId xmlns:a16="http://schemas.microsoft.com/office/drawing/2014/main" id="{00C50A90-4A2E-4803-8715-E6FB62E5AD81}"/>
                  </a:ext>
                </a:extLst>
              </p:cNvPr>
              <p:cNvSpPr>
                <a:spLocks noChangeArrowheads="1"/>
              </p:cNvSpPr>
              <p:nvPr userDrawn="1"/>
            </p:nvSpPr>
            <p:spPr bwMode="ltGray">
              <a:xfrm rot="-3989246">
                <a:off x="737" y="241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64" name="Rectangle 96">
                <a:extLst>
                  <a:ext uri="{FF2B5EF4-FFF2-40B4-BE49-F238E27FC236}">
                    <a16:creationId xmlns:a16="http://schemas.microsoft.com/office/drawing/2014/main" id="{04EE09FA-F751-49B4-A098-B8D76A263BE9}"/>
                  </a:ext>
                </a:extLst>
              </p:cNvPr>
              <p:cNvSpPr>
                <a:spLocks noChangeArrowheads="1"/>
              </p:cNvSpPr>
              <p:nvPr userDrawn="1"/>
            </p:nvSpPr>
            <p:spPr bwMode="ltGray">
              <a:xfrm rot="-4862215">
                <a:off x="503" y="239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65" name="Rectangle 97">
                <a:extLst>
                  <a:ext uri="{FF2B5EF4-FFF2-40B4-BE49-F238E27FC236}">
                    <a16:creationId xmlns:a16="http://schemas.microsoft.com/office/drawing/2014/main" id="{9AE04E1C-6B49-4CBB-BCE7-B7AD9027E9C7}"/>
                  </a:ext>
                </a:extLst>
              </p:cNvPr>
              <p:cNvSpPr>
                <a:spLocks noChangeArrowheads="1"/>
              </p:cNvSpPr>
              <p:nvPr userDrawn="1"/>
            </p:nvSpPr>
            <p:spPr bwMode="ltGray">
              <a:xfrm rot="-4673370">
                <a:off x="533" y="239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66" name="Rectangle 98">
                <a:extLst>
                  <a:ext uri="{FF2B5EF4-FFF2-40B4-BE49-F238E27FC236}">
                    <a16:creationId xmlns:a16="http://schemas.microsoft.com/office/drawing/2014/main" id="{01DA8940-F1A5-4E3E-926E-246E4F2CD631}"/>
                  </a:ext>
                </a:extLst>
              </p:cNvPr>
              <p:cNvSpPr>
                <a:spLocks noChangeArrowheads="1"/>
              </p:cNvSpPr>
              <p:nvPr userDrawn="1"/>
            </p:nvSpPr>
            <p:spPr bwMode="ltGray">
              <a:xfrm rot="-4646721">
                <a:off x="563" y="239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67" name="Rectangle 99">
                <a:extLst>
                  <a:ext uri="{FF2B5EF4-FFF2-40B4-BE49-F238E27FC236}">
                    <a16:creationId xmlns:a16="http://schemas.microsoft.com/office/drawing/2014/main" id="{8F570E22-54CF-4021-976F-C60EC6D0D8D2}"/>
                  </a:ext>
                </a:extLst>
              </p:cNvPr>
              <p:cNvSpPr>
                <a:spLocks noChangeArrowheads="1"/>
              </p:cNvSpPr>
              <p:nvPr userDrawn="1"/>
            </p:nvSpPr>
            <p:spPr bwMode="ltGray">
              <a:xfrm rot="-4580623">
                <a:off x="594" y="239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68" name="Rectangle 100">
                <a:extLst>
                  <a:ext uri="{FF2B5EF4-FFF2-40B4-BE49-F238E27FC236}">
                    <a16:creationId xmlns:a16="http://schemas.microsoft.com/office/drawing/2014/main" id="{080E6FDC-6972-4931-BF69-55514108A4FD}"/>
                  </a:ext>
                </a:extLst>
              </p:cNvPr>
              <p:cNvSpPr>
                <a:spLocks noChangeArrowheads="1"/>
              </p:cNvSpPr>
              <p:nvPr userDrawn="1"/>
            </p:nvSpPr>
            <p:spPr bwMode="ltGray">
              <a:xfrm rot="-5195129">
                <a:off x="355" y="241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69" name="Rectangle 101">
                <a:extLst>
                  <a:ext uri="{FF2B5EF4-FFF2-40B4-BE49-F238E27FC236}">
                    <a16:creationId xmlns:a16="http://schemas.microsoft.com/office/drawing/2014/main" id="{B60F1358-9514-4BE2-BDDA-06AC3A49080C}"/>
                  </a:ext>
                </a:extLst>
              </p:cNvPr>
              <p:cNvSpPr>
                <a:spLocks noChangeArrowheads="1"/>
              </p:cNvSpPr>
              <p:nvPr userDrawn="1"/>
            </p:nvSpPr>
            <p:spPr bwMode="ltGray">
              <a:xfrm rot="-5360484">
                <a:off x="385" y="240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0" name="Rectangle 102">
                <a:extLst>
                  <a:ext uri="{FF2B5EF4-FFF2-40B4-BE49-F238E27FC236}">
                    <a16:creationId xmlns:a16="http://schemas.microsoft.com/office/drawing/2014/main" id="{219534CF-C11E-4367-96AD-A95978DEDEB4}"/>
                  </a:ext>
                </a:extLst>
              </p:cNvPr>
              <p:cNvSpPr>
                <a:spLocks noChangeArrowheads="1"/>
              </p:cNvSpPr>
              <p:nvPr userDrawn="1"/>
            </p:nvSpPr>
            <p:spPr bwMode="ltGray">
              <a:xfrm rot="-5288939">
                <a:off x="418" y="240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1" name="Rectangle 103">
                <a:extLst>
                  <a:ext uri="{FF2B5EF4-FFF2-40B4-BE49-F238E27FC236}">
                    <a16:creationId xmlns:a16="http://schemas.microsoft.com/office/drawing/2014/main" id="{5BEF17C3-928B-4470-A601-D13085A6E8C7}"/>
                  </a:ext>
                </a:extLst>
              </p:cNvPr>
              <p:cNvSpPr>
                <a:spLocks noChangeArrowheads="1"/>
              </p:cNvSpPr>
              <p:nvPr userDrawn="1"/>
            </p:nvSpPr>
            <p:spPr bwMode="ltGray">
              <a:xfrm rot="-5164854">
                <a:off x="449" y="2400"/>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2" name="Rectangle 104">
                <a:extLst>
                  <a:ext uri="{FF2B5EF4-FFF2-40B4-BE49-F238E27FC236}">
                    <a16:creationId xmlns:a16="http://schemas.microsoft.com/office/drawing/2014/main" id="{7AB1A140-51D0-48AB-90AD-9A2D17809278}"/>
                  </a:ext>
                </a:extLst>
              </p:cNvPr>
              <p:cNvSpPr>
                <a:spLocks noChangeArrowheads="1"/>
              </p:cNvSpPr>
              <p:nvPr userDrawn="1"/>
            </p:nvSpPr>
            <p:spPr bwMode="ltGray">
              <a:xfrm rot="-6132163">
                <a:off x="206" y="245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3" name="Rectangle 105">
                <a:extLst>
                  <a:ext uri="{FF2B5EF4-FFF2-40B4-BE49-F238E27FC236}">
                    <a16:creationId xmlns:a16="http://schemas.microsoft.com/office/drawing/2014/main" id="{F25B229A-8560-4611-AD58-62F5B7093575}"/>
                  </a:ext>
                </a:extLst>
              </p:cNvPr>
              <p:cNvSpPr>
                <a:spLocks noChangeArrowheads="1"/>
              </p:cNvSpPr>
              <p:nvPr userDrawn="1"/>
            </p:nvSpPr>
            <p:spPr bwMode="ltGray">
              <a:xfrm rot="-6220433">
                <a:off x="237" y="24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4" name="Rectangle 106">
                <a:extLst>
                  <a:ext uri="{FF2B5EF4-FFF2-40B4-BE49-F238E27FC236}">
                    <a16:creationId xmlns:a16="http://schemas.microsoft.com/office/drawing/2014/main" id="{CA5371A6-4C09-47E3-8460-D5D1D5EAA8B2}"/>
                  </a:ext>
                </a:extLst>
              </p:cNvPr>
              <p:cNvSpPr>
                <a:spLocks noChangeArrowheads="1"/>
              </p:cNvSpPr>
              <p:nvPr userDrawn="1"/>
            </p:nvSpPr>
            <p:spPr bwMode="ltGray">
              <a:xfrm rot="-6110943">
                <a:off x="266" y="243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5" name="Rectangle 107">
                <a:extLst>
                  <a:ext uri="{FF2B5EF4-FFF2-40B4-BE49-F238E27FC236}">
                    <a16:creationId xmlns:a16="http://schemas.microsoft.com/office/drawing/2014/main" id="{44B3B006-C3D9-4572-9321-31AD7C5D5F55}"/>
                  </a:ext>
                </a:extLst>
              </p:cNvPr>
              <p:cNvSpPr>
                <a:spLocks noChangeArrowheads="1"/>
              </p:cNvSpPr>
              <p:nvPr userDrawn="1"/>
            </p:nvSpPr>
            <p:spPr bwMode="ltGray">
              <a:xfrm rot="-5919570">
                <a:off x="292" y="242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6" name="Rectangle 108">
                <a:extLst>
                  <a:ext uri="{FF2B5EF4-FFF2-40B4-BE49-F238E27FC236}">
                    <a16:creationId xmlns:a16="http://schemas.microsoft.com/office/drawing/2014/main" id="{1FB6E6F6-A92F-417B-844D-ACD319E83D1C}"/>
                  </a:ext>
                </a:extLst>
              </p:cNvPr>
              <p:cNvSpPr>
                <a:spLocks noChangeArrowheads="1"/>
              </p:cNvSpPr>
              <p:nvPr userDrawn="1"/>
            </p:nvSpPr>
            <p:spPr bwMode="ltGray">
              <a:xfrm rot="-7376291">
                <a:off x="5" y="254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7" name="Rectangle 109">
                <a:extLst>
                  <a:ext uri="{FF2B5EF4-FFF2-40B4-BE49-F238E27FC236}">
                    <a16:creationId xmlns:a16="http://schemas.microsoft.com/office/drawing/2014/main" id="{E261D213-B52D-43E4-8F68-0DBEACFBCE01}"/>
                  </a:ext>
                </a:extLst>
              </p:cNvPr>
              <p:cNvSpPr>
                <a:spLocks noChangeArrowheads="1"/>
              </p:cNvSpPr>
              <p:nvPr userDrawn="1"/>
            </p:nvSpPr>
            <p:spPr bwMode="ltGray">
              <a:xfrm rot="-7168347">
                <a:off x="64" y="25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8" name="Rectangle 110">
                <a:extLst>
                  <a:ext uri="{FF2B5EF4-FFF2-40B4-BE49-F238E27FC236}">
                    <a16:creationId xmlns:a16="http://schemas.microsoft.com/office/drawing/2014/main" id="{C3FE76A9-37D9-4DE1-B352-167BC81F763E}"/>
                  </a:ext>
                </a:extLst>
              </p:cNvPr>
              <p:cNvSpPr>
                <a:spLocks noChangeArrowheads="1"/>
              </p:cNvSpPr>
              <p:nvPr userDrawn="1"/>
            </p:nvSpPr>
            <p:spPr bwMode="ltGray">
              <a:xfrm rot="-6802416">
                <a:off x="92" y="250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9" name="Rectangle 111">
                <a:extLst>
                  <a:ext uri="{FF2B5EF4-FFF2-40B4-BE49-F238E27FC236}">
                    <a16:creationId xmlns:a16="http://schemas.microsoft.com/office/drawing/2014/main" id="{8E591D1C-AAE7-4B9C-A6F7-82A3F461C32A}"/>
                  </a:ext>
                </a:extLst>
              </p:cNvPr>
              <p:cNvSpPr>
                <a:spLocks noChangeArrowheads="1"/>
              </p:cNvSpPr>
              <p:nvPr userDrawn="1"/>
            </p:nvSpPr>
            <p:spPr bwMode="ltGray">
              <a:xfrm rot="-6802416">
                <a:off x="119" y="249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80" name="Rectangle 112">
                <a:extLst>
                  <a:ext uri="{FF2B5EF4-FFF2-40B4-BE49-F238E27FC236}">
                    <a16:creationId xmlns:a16="http://schemas.microsoft.com/office/drawing/2014/main" id="{D8E2F499-DE45-42A6-99B7-11FDD6E56C4D}"/>
                  </a:ext>
                </a:extLst>
              </p:cNvPr>
              <p:cNvSpPr>
                <a:spLocks noChangeArrowheads="1"/>
              </p:cNvSpPr>
              <p:nvPr userDrawn="1"/>
            </p:nvSpPr>
            <p:spPr bwMode="ltGray">
              <a:xfrm rot="-6457704">
                <a:off x="150" y="247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81" name="Rectangle 113">
                <a:extLst>
                  <a:ext uri="{FF2B5EF4-FFF2-40B4-BE49-F238E27FC236}">
                    <a16:creationId xmlns:a16="http://schemas.microsoft.com/office/drawing/2014/main" id="{35148DED-CF44-4386-9017-328888979289}"/>
                  </a:ext>
                </a:extLst>
              </p:cNvPr>
              <p:cNvSpPr>
                <a:spLocks noChangeArrowheads="1"/>
              </p:cNvSpPr>
              <p:nvPr userDrawn="1"/>
            </p:nvSpPr>
            <p:spPr bwMode="ltGray">
              <a:xfrm rot="-1876771">
                <a:off x="0" y="336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82" name="Rectangle 114">
                <a:extLst>
                  <a:ext uri="{FF2B5EF4-FFF2-40B4-BE49-F238E27FC236}">
                    <a16:creationId xmlns:a16="http://schemas.microsoft.com/office/drawing/2014/main" id="{A75A5027-D342-4E98-8FBE-672420DAEA95}"/>
                  </a:ext>
                </a:extLst>
              </p:cNvPr>
              <p:cNvSpPr>
                <a:spLocks noChangeArrowheads="1"/>
              </p:cNvSpPr>
              <p:nvPr userDrawn="1"/>
            </p:nvSpPr>
            <p:spPr bwMode="ltGray">
              <a:xfrm rot="3283992">
                <a:off x="511" y="347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83" name="Rectangle 115">
                <a:extLst>
                  <a:ext uri="{FF2B5EF4-FFF2-40B4-BE49-F238E27FC236}">
                    <a16:creationId xmlns:a16="http://schemas.microsoft.com/office/drawing/2014/main" id="{507E00FD-F2E4-47B5-9146-06531750A828}"/>
                  </a:ext>
                </a:extLst>
              </p:cNvPr>
              <p:cNvSpPr>
                <a:spLocks noChangeArrowheads="1"/>
              </p:cNvSpPr>
              <p:nvPr userDrawn="1"/>
            </p:nvSpPr>
            <p:spPr bwMode="ltGray">
              <a:xfrm rot="3283992">
                <a:off x="35" y="279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84" name="Rectangle 116">
                <a:extLst>
                  <a:ext uri="{FF2B5EF4-FFF2-40B4-BE49-F238E27FC236}">
                    <a16:creationId xmlns:a16="http://schemas.microsoft.com/office/drawing/2014/main" id="{726B7276-834B-4A48-9B97-11742B08FC4F}"/>
                  </a:ext>
                </a:extLst>
              </p:cNvPr>
              <p:cNvSpPr>
                <a:spLocks noChangeArrowheads="1"/>
              </p:cNvSpPr>
              <p:nvPr userDrawn="1"/>
            </p:nvSpPr>
            <p:spPr bwMode="ltGray">
              <a:xfrm rot="-1876771">
                <a:off x="700" y="2851"/>
                <a:ext cx="31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85" name="Rectangle 117">
                <a:extLst>
                  <a:ext uri="{FF2B5EF4-FFF2-40B4-BE49-F238E27FC236}">
                    <a16:creationId xmlns:a16="http://schemas.microsoft.com/office/drawing/2014/main" id="{C7DD1A2C-1464-42B2-9C07-863355CD33C6}"/>
                  </a:ext>
                </a:extLst>
              </p:cNvPr>
              <p:cNvSpPr>
                <a:spLocks noChangeArrowheads="1"/>
              </p:cNvSpPr>
              <p:nvPr userDrawn="1"/>
            </p:nvSpPr>
            <p:spPr bwMode="ltGray">
              <a:xfrm rot="5908516">
                <a:off x="200" y="3915"/>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86" name="Rectangle 118">
                <a:extLst>
                  <a:ext uri="{FF2B5EF4-FFF2-40B4-BE49-F238E27FC236}">
                    <a16:creationId xmlns:a16="http://schemas.microsoft.com/office/drawing/2014/main" id="{A863638C-A6FE-445C-8050-292CC3D13297}"/>
                  </a:ext>
                </a:extLst>
              </p:cNvPr>
              <p:cNvSpPr>
                <a:spLocks noChangeArrowheads="1"/>
              </p:cNvSpPr>
              <p:nvPr userDrawn="1"/>
            </p:nvSpPr>
            <p:spPr bwMode="ltGray">
              <a:xfrm rot="6683973">
                <a:off x="45" y="3915"/>
                <a:ext cx="144"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87" name="Rectangle 119">
                <a:extLst>
                  <a:ext uri="{FF2B5EF4-FFF2-40B4-BE49-F238E27FC236}">
                    <a16:creationId xmlns:a16="http://schemas.microsoft.com/office/drawing/2014/main" id="{4BFF04A0-17F2-4F6A-800C-90E0AD9EE5E3}"/>
                  </a:ext>
                </a:extLst>
              </p:cNvPr>
              <p:cNvSpPr>
                <a:spLocks noChangeArrowheads="1"/>
              </p:cNvSpPr>
              <p:nvPr userDrawn="1"/>
            </p:nvSpPr>
            <p:spPr bwMode="ltGray">
              <a:xfrm rot="5245609">
                <a:off x="361" y="389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88" name="Rectangle 120">
                <a:extLst>
                  <a:ext uri="{FF2B5EF4-FFF2-40B4-BE49-F238E27FC236}">
                    <a16:creationId xmlns:a16="http://schemas.microsoft.com/office/drawing/2014/main" id="{E1A3BA0A-A7B8-46FC-BA4F-F0EC3E913FD5}"/>
                  </a:ext>
                </a:extLst>
              </p:cNvPr>
              <p:cNvSpPr>
                <a:spLocks noChangeArrowheads="1"/>
              </p:cNvSpPr>
              <p:nvPr userDrawn="1"/>
            </p:nvSpPr>
            <p:spPr bwMode="ltGray">
              <a:xfrm rot="4500520">
                <a:off x="522" y="3847"/>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89" name="Rectangle 121">
                <a:extLst>
                  <a:ext uri="{FF2B5EF4-FFF2-40B4-BE49-F238E27FC236}">
                    <a16:creationId xmlns:a16="http://schemas.microsoft.com/office/drawing/2014/main" id="{6FF89942-18E8-4171-9599-C85C2A601FB0}"/>
                  </a:ext>
                </a:extLst>
              </p:cNvPr>
              <p:cNvSpPr>
                <a:spLocks noChangeArrowheads="1"/>
              </p:cNvSpPr>
              <p:nvPr userDrawn="1"/>
            </p:nvSpPr>
            <p:spPr bwMode="ltGray">
              <a:xfrm rot="3805227">
                <a:off x="670" y="377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90" name="Rectangle 122">
                <a:extLst>
                  <a:ext uri="{FF2B5EF4-FFF2-40B4-BE49-F238E27FC236}">
                    <a16:creationId xmlns:a16="http://schemas.microsoft.com/office/drawing/2014/main" id="{36007B83-4374-471C-8843-928985F9D8E8}"/>
                  </a:ext>
                </a:extLst>
              </p:cNvPr>
              <p:cNvSpPr>
                <a:spLocks noChangeArrowheads="1"/>
              </p:cNvSpPr>
              <p:nvPr userDrawn="1"/>
            </p:nvSpPr>
            <p:spPr bwMode="ltGray">
              <a:xfrm rot="3060138">
                <a:off x="813" y="368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91" name="Rectangle 123">
                <a:extLst>
                  <a:ext uri="{FF2B5EF4-FFF2-40B4-BE49-F238E27FC236}">
                    <a16:creationId xmlns:a16="http://schemas.microsoft.com/office/drawing/2014/main" id="{16E3FE89-B15A-40BE-AF3D-1B4497C7E4AC}"/>
                  </a:ext>
                </a:extLst>
              </p:cNvPr>
              <p:cNvSpPr>
                <a:spLocks noChangeArrowheads="1"/>
              </p:cNvSpPr>
              <p:nvPr userDrawn="1"/>
            </p:nvSpPr>
            <p:spPr bwMode="ltGray">
              <a:xfrm rot="2090281">
                <a:off x="938" y="3582"/>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92" name="Rectangle 124">
                <a:extLst>
                  <a:ext uri="{FF2B5EF4-FFF2-40B4-BE49-F238E27FC236}">
                    <a16:creationId xmlns:a16="http://schemas.microsoft.com/office/drawing/2014/main" id="{2F7D5FA5-9E9A-4B5A-BF21-C176D4F59EEE}"/>
                  </a:ext>
                </a:extLst>
              </p:cNvPr>
              <p:cNvSpPr>
                <a:spLocks noChangeArrowheads="1"/>
              </p:cNvSpPr>
              <p:nvPr userDrawn="1"/>
            </p:nvSpPr>
            <p:spPr bwMode="ltGray">
              <a:xfrm rot="-7168347">
                <a:off x="-18" y="2506"/>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93" name="Rectangle 125">
                <a:extLst>
                  <a:ext uri="{FF2B5EF4-FFF2-40B4-BE49-F238E27FC236}">
                    <a16:creationId xmlns:a16="http://schemas.microsoft.com/office/drawing/2014/main" id="{A2DBA3BC-55F5-40E4-8B58-25148CE3EDFF}"/>
                  </a:ext>
                </a:extLst>
              </p:cNvPr>
              <p:cNvSpPr>
                <a:spLocks noChangeArrowheads="1"/>
              </p:cNvSpPr>
              <p:nvPr userDrawn="1"/>
            </p:nvSpPr>
            <p:spPr bwMode="ltGray">
              <a:xfrm rot="-6406501">
                <a:off x="136" y="243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94" name="Rectangle 126">
                <a:extLst>
                  <a:ext uri="{FF2B5EF4-FFF2-40B4-BE49-F238E27FC236}">
                    <a16:creationId xmlns:a16="http://schemas.microsoft.com/office/drawing/2014/main" id="{0823BC6A-D3A2-4006-ACA1-43C0A97CDE41}"/>
                  </a:ext>
                </a:extLst>
              </p:cNvPr>
              <p:cNvSpPr>
                <a:spLocks noChangeArrowheads="1"/>
              </p:cNvSpPr>
              <p:nvPr userDrawn="1"/>
            </p:nvSpPr>
            <p:spPr bwMode="ltGray">
              <a:xfrm rot="-4970620">
                <a:off x="447" y="2364"/>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95" name="Rectangle 127">
                <a:extLst>
                  <a:ext uri="{FF2B5EF4-FFF2-40B4-BE49-F238E27FC236}">
                    <a16:creationId xmlns:a16="http://schemas.microsoft.com/office/drawing/2014/main" id="{A173BB3A-E5E5-4395-9A6D-687968253DAF}"/>
                  </a:ext>
                </a:extLst>
              </p:cNvPr>
              <p:cNvSpPr>
                <a:spLocks noChangeArrowheads="1"/>
              </p:cNvSpPr>
              <p:nvPr userDrawn="1"/>
            </p:nvSpPr>
            <p:spPr bwMode="ltGray">
              <a:xfrm rot="-4298502">
                <a:off x="597" y="2360"/>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96" name="Rectangle 128">
                <a:extLst>
                  <a:ext uri="{FF2B5EF4-FFF2-40B4-BE49-F238E27FC236}">
                    <a16:creationId xmlns:a16="http://schemas.microsoft.com/office/drawing/2014/main" id="{4EAAD3D0-A858-49A9-A4CE-0604D25F4691}"/>
                  </a:ext>
                </a:extLst>
              </p:cNvPr>
              <p:cNvSpPr>
                <a:spLocks noChangeArrowheads="1"/>
              </p:cNvSpPr>
              <p:nvPr userDrawn="1"/>
            </p:nvSpPr>
            <p:spPr bwMode="ltGray">
              <a:xfrm rot="-3676305">
                <a:off x="739" y="2386"/>
                <a:ext cx="15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97" name="Rectangle 129">
                <a:extLst>
                  <a:ext uri="{FF2B5EF4-FFF2-40B4-BE49-F238E27FC236}">
                    <a16:creationId xmlns:a16="http://schemas.microsoft.com/office/drawing/2014/main" id="{F84CCAF0-0EF7-442D-8587-E717333D1C19}"/>
                  </a:ext>
                </a:extLst>
              </p:cNvPr>
              <p:cNvSpPr>
                <a:spLocks noChangeArrowheads="1"/>
              </p:cNvSpPr>
              <p:nvPr userDrawn="1"/>
            </p:nvSpPr>
            <p:spPr bwMode="ltGray">
              <a:xfrm rot="-3188616">
                <a:off x="869" y="24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98" name="Rectangle 130">
                <a:extLst>
                  <a:ext uri="{FF2B5EF4-FFF2-40B4-BE49-F238E27FC236}">
                    <a16:creationId xmlns:a16="http://schemas.microsoft.com/office/drawing/2014/main" id="{53E1C62F-0286-4148-A94D-50EB96B0EE60}"/>
                  </a:ext>
                </a:extLst>
              </p:cNvPr>
              <p:cNvSpPr>
                <a:spLocks noChangeArrowheads="1"/>
              </p:cNvSpPr>
              <p:nvPr userDrawn="1"/>
            </p:nvSpPr>
            <p:spPr bwMode="ltGray">
              <a:xfrm rot="-2610246">
                <a:off x="984" y="2497"/>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99" name="Rectangle 131">
                <a:extLst>
                  <a:ext uri="{FF2B5EF4-FFF2-40B4-BE49-F238E27FC236}">
                    <a16:creationId xmlns:a16="http://schemas.microsoft.com/office/drawing/2014/main" id="{DD03C01E-5B91-4CBD-AEB6-F6B3580967F8}"/>
                  </a:ext>
                </a:extLst>
              </p:cNvPr>
              <p:cNvSpPr>
                <a:spLocks noChangeArrowheads="1"/>
              </p:cNvSpPr>
              <p:nvPr userDrawn="1"/>
            </p:nvSpPr>
            <p:spPr bwMode="ltGray">
              <a:xfrm rot="-2190008">
                <a:off x="1075" y="2585"/>
                <a:ext cx="17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00" name="Rectangle 132">
                <a:extLst>
                  <a:ext uri="{FF2B5EF4-FFF2-40B4-BE49-F238E27FC236}">
                    <a16:creationId xmlns:a16="http://schemas.microsoft.com/office/drawing/2014/main" id="{09E5CAB3-8A0F-49BF-80F6-824474AA545C}"/>
                  </a:ext>
                </a:extLst>
              </p:cNvPr>
              <p:cNvSpPr>
                <a:spLocks noChangeArrowheads="1"/>
              </p:cNvSpPr>
              <p:nvPr userDrawn="1"/>
            </p:nvSpPr>
            <p:spPr bwMode="ltGray">
              <a:xfrm rot="-1728558">
                <a:off x="1147" y="2688"/>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01" name="Rectangle 133">
                <a:extLst>
                  <a:ext uri="{FF2B5EF4-FFF2-40B4-BE49-F238E27FC236}">
                    <a16:creationId xmlns:a16="http://schemas.microsoft.com/office/drawing/2014/main" id="{623FA0B2-221B-4D25-ABCA-285B14C19363}"/>
                  </a:ext>
                </a:extLst>
              </p:cNvPr>
              <p:cNvSpPr>
                <a:spLocks noChangeArrowheads="1"/>
              </p:cNvSpPr>
              <p:nvPr userDrawn="1"/>
            </p:nvSpPr>
            <p:spPr bwMode="ltGray">
              <a:xfrm rot="-1172118">
                <a:off x="1198" y="2805"/>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02" name="Rectangle 134">
                <a:extLst>
                  <a:ext uri="{FF2B5EF4-FFF2-40B4-BE49-F238E27FC236}">
                    <a16:creationId xmlns:a16="http://schemas.microsoft.com/office/drawing/2014/main" id="{900138FF-B0E1-4BC8-9DA0-2A138A0AEE72}"/>
                  </a:ext>
                </a:extLst>
              </p:cNvPr>
              <p:cNvSpPr>
                <a:spLocks noChangeArrowheads="1"/>
              </p:cNvSpPr>
              <p:nvPr userDrawn="1"/>
            </p:nvSpPr>
            <p:spPr bwMode="ltGray">
              <a:xfrm rot="-753845">
                <a:off x="1218" y="29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03" name="Rectangle 135">
                <a:extLst>
                  <a:ext uri="{FF2B5EF4-FFF2-40B4-BE49-F238E27FC236}">
                    <a16:creationId xmlns:a16="http://schemas.microsoft.com/office/drawing/2014/main" id="{43DFAD83-B198-4900-AAD9-035E9A3F458F}"/>
                  </a:ext>
                </a:extLst>
              </p:cNvPr>
              <p:cNvSpPr>
                <a:spLocks noChangeArrowheads="1"/>
              </p:cNvSpPr>
              <p:nvPr userDrawn="1"/>
            </p:nvSpPr>
            <p:spPr bwMode="ltGray">
              <a:xfrm rot="-287823">
                <a:off x="1213" y="3066"/>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04" name="Rectangle 136">
                <a:extLst>
                  <a:ext uri="{FF2B5EF4-FFF2-40B4-BE49-F238E27FC236}">
                    <a16:creationId xmlns:a16="http://schemas.microsoft.com/office/drawing/2014/main" id="{B3950017-82BB-4937-A971-5C13C4D790E1}"/>
                  </a:ext>
                </a:extLst>
              </p:cNvPr>
              <p:cNvSpPr>
                <a:spLocks noChangeArrowheads="1"/>
              </p:cNvSpPr>
              <p:nvPr userDrawn="1"/>
            </p:nvSpPr>
            <p:spPr bwMode="ltGray">
              <a:xfrm rot="696741">
                <a:off x="1126" y="3337"/>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05" name="Rectangle 137">
                <a:extLst>
                  <a:ext uri="{FF2B5EF4-FFF2-40B4-BE49-F238E27FC236}">
                    <a16:creationId xmlns:a16="http://schemas.microsoft.com/office/drawing/2014/main" id="{86E28AD6-42C8-43FD-859C-807E4E410781}"/>
                  </a:ext>
                </a:extLst>
              </p:cNvPr>
              <p:cNvSpPr>
                <a:spLocks noChangeArrowheads="1"/>
              </p:cNvSpPr>
              <p:nvPr userDrawn="1"/>
            </p:nvSpPr>
            <p:spPr bwMode="ltGray">
              <a:xfrm rot="1529990">
                <a:off x="1041" y="3465"/>
                <a:ext cx="14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06" name="Freeform 138">
                <a:extLst>
                  <a:ext uri="{FF2B5EF4-FFF2-40B4-BE49-F238E27FC236}">
                    <a16:creationId xmlns:a16="http://schemas.microsoft.com/office/drawing/2014/main" id="{64691860-F7ED-498B-BBC1-AC80FFCC07A6}"/>
                  </a:ext>
                </a:extLst>
              </p:cNvPr>
              <p:cNvSpPr>
                <a:spLocks/>
              </p:cNvSpPr>
              <p:nvPr userDrawn="1"/>
            </p:nvSpPr>
            <p:spPr bwMode="ltGray">
              <a:xfrm>
                <a:off x="850" y="3136"/>
                <a:ext cx="204" cy="120"/>
              </a:xfrm>
              <a:custGeom>
                <a:avLst/>
                <a:gdLst>
                  <a:gd name="T0" fmla="*/ 168 w 204"/>
                  <a:gd name="T1" fmla="*/ 120 h 120"/>
                  <a:gd name="T2" fmla="*/ 204 w 204"/>
                  <a:gd name="T3" fmla="*/ 12 h 120"/>
                  <a:gd name="T4" fmla="*/ 42 w 204"/>
                  <a:gd name="T5" fmla="*/ 0 h 120"/>
                  <a:gd name="T6" fmla="*/ 0 w 204"/>
                  <a:gd name="T7" fmla="*/ 108 h 120"/>
                  <a:gd name="T8" fmla="*/ 30 w 204"/>
                  <a:gd name="T9" fmla="*/ 114 h 120"/>
                  <a:gd name="T10" fmla="*/ 60 w 204"/>
                  <a:gd name="T11" fmla="*/ 30 h 120"/>
                  <a:gd name="T12" fmla="*/ 102 w 204"/>
                  <a:gd name="T13" fmla="*/ 36 h 120"/>
                  <a:gd name="T14" fmla="*/ 78 w 204"/>
                  <a:gd name="T15" fmla="*/ 108 h 120"/>
                  <a:gd name="T16" fmla="*/ 102 w 204"/>
                  <a:gd name="T17" fmla="*/ 108 h 120"/>
                  <a:gd name="T18" fmla="*/ 132 w 204"/>
                  <a:gd name="T19" fmla="*/ 36 h 120"/>
                  <a:gd name="T20" fmla="*/ 162 w 204"/>
                  <a:gd name="T21" fmla="*/ 36 h 120"/>
                  <a:gd name="T22" fmla="*/ 138 w 204"/>
                  <a:gd name="T23" fmla="*/ 114 h 120"/>
                  <a:gd name="T24" fmla="*/ 168 w 204"/>
                  <a:gd name="T25"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07" name="Freeform 139">
                <a:extLst>
                  <a:ext uri="{FF2B5EF4-FFF2-40B4-BE49-F238E27FC236}">
                    <a16:creationId xmlns:a16="http://schemas.microsoft.com/office/drawing/2014/main" id="{637E635E-B27B-4365-8F52-1EEBE9E62E84}"/>
                  </a:ext>
                </a:extLst>
              </p:cNvPr>
              <p:cNvSpPr>
                <a:spLocks/>
              </p:cNvSpPr>
              <p:nvPr userDrawn="1"/>
            </p:nvSpPr>
            <p:spPr bwMode="ltGray">
              <a:xfrm>
                <a:off x="19" y="2722"/>
                <a:ext cx="90" cy="78"/>
              </a:xfrm>
              <a:custGeom>
                <a:avLst/>
                <a:gdLst>
                  <a:gd name="T0" fmla="*/ 66 w 90"/>
                  <a:gd name="T1" fmla="*/ 36 h 78"/>
                  <a:gd name="T2" fmla="*/ 66 w 90"/>
                  <a:gd name="T3" fmla="*/ 36 h 78"/>
                  <a:gd name="T4" fmla="*/ 18 w 90"/>
                  <a:gd name="T5" fmla="*/ 24 h 78"/>
                  <a:gd name="T6" fmla="*/ 0 w 90"/>
                  <a:gd name="T7" fmla="*/ 30 h 78"/>
                  <a:gd name="T8" fmla="*/ 36 w 90"/>
                  <a:gd name="T9" fmla="*/ 78 h 78"/>
                  <a:gd name="T10" fmla="*/ 48 w 90"/>
                  <a:gd name="T11" fmla="*/ 72 h 78"/>
                  <a:gd name="T12" fmla="*/ 24 w 90"/>
                  <a:gd name="T13" fmla="*/ 36 h 78"/>
                  <a:gd name="T14" fmla="*/ 24 w 90"/>
                  <a:gd name="T15" fmla="*/ 36 h 78"/>
                  <a:gd name="T16" fmla="*/ 72 w 90"/>
                  <a:gd name="T17" fmla="*/ 54 h 78"/>
                  <a:gd name="T18" fmla="*/ 90 w 90"/>
                  <a:gd name="T19" fmla="*/ 42 h 78"/>
                  <a:gd name="T20" fmla="*/ 54 w 90"/>
                  <a:gd name="T21" fmla="*/ 0 h 78"/>
                  <a:gd name="T22" fmla="*/ 42 w 90"/>
                  <a:gd name="T23" fmla="*/ 6 h 78"/>
                  <a:gd name="T24" fmla="*/ 66 w 90"/>
                  <a:gd name="T25" fmla="*/ 36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08" name="Freeform 140">
                <a:extLst>
                  <a:ext uri="{FF2B5EF4-FFF2-40B4-BE49-F238E27FC236}">
                    <a16:creationId xmlns:a16="http://schemas.microsoft.com/office/drawing/2014/main" id="{1B7B8904-7649-4194-8FA0-C7C4B8DAD844}"/>
                  </a:ext>
                </a:extLst>
              </p:cNvPr>
              <p:cNvSpPr>
                <a:spLocks/>
              </p:cNvSpPr>
              <p:nvPr userDrawn="1"/>
            </p:nvSpPr>
            <p:spPr bwMode="ltGray">
              <a:xfrm>
                <a:off x="97" y="2651"/>
                <a:ext cx="101" cy="89"/>
              </a:xfrm>
              <a:custGeom>
                <a:avLst/>
                <a:gdLst>
                  <a:gd name="T0" fmla="*/ 54 w 101"/>
                  <a:gd name="T1" fmla="*/ 89 h 89"/>
                  <a:gd name="T2" fmla="*/ 65 w 101"/>
                  <a:gd name="T3" fmla="*/ 83 h 89"/>
                  <a:gd name="T4" fmla="*/ 48 w 101"/>
                  <a:gd name="T5" fmla="*/ 35 h 89"/>
                  <a:gd name="T6" fmla="*/ 89 w 101"/>
                  <a:gd name="T7" fmla="*/ 65 h 89"/>
                  <a:gd name="T8" fmla="*/ 101 w 101"/>
                  <a:gd name="T9" fmla="*/ 59 h 89"/>
                  <a:gd name="T10" fmla="*/ 83 w 101"/>
                  <a:gd name="T11" fmla="*/ 0 h 89"/>
                  <a:gd name="T12" fmla="*/ 71 w 101"/>
                  <a:gd name="T13" fmla="*/ 12 h 89"/>
                  <a:gd name="T14" fmla="*/ 83 w 101"/>
                  <a:gd name="T15" fmla="*/ 41 h 89"/>
                  <a:gd name="T16" fmla="*/ 48 w 101"/>
                  <a:gd name="T17" fmla="*/ 23 h 89"/>
                  <a:gd name="T18" fmla="*/ 36 w 101"/>
                  <a:gd name="T19" fmla="*/ 29 h 89"/>
                  <a:gd name="T20" fmla="*/ 45 w 101"/>
                  <a:gd name="T21" fmla="*/ 68 h 89"/>
                  <a:gd name="T22" fmla="*/ 18 w 101"/>
                  <a:gd name="T23" fmla="*/ 41 h 89"/>
                  <a:gd name="T24" fmla="*/ 0 w 101"/>
                  <a:gd name="T25" fmla="*/ 53 h 89"/>
                  <a:gd name="T26" fmla="*/ 54 w 101"/>
                  <a:gd name="T27" fmla="*/ 89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09" name="Freeform 141">
                <a:extLst>
                  <a:ext uri="{FF2B5EF4-FFF2-40B4-BE49-F238E27FC236}">
                    <a16:creationId xmlns:a16="http://schemas.microsoft.com/office/drawing/2014/main" id="{C99892FE-B036-4910-9172-0DEF714AF6E7}"/>
                  </a:ext>
                </a:extLst>
              </p:cNvPr>
              <p:cNvSpPr>
                <a:spLocks/>
              </p:cNvSpPr>
              <p:nvPr userDrawn="1"/>
            </p:nvSpPr>
            <p:spPr bwMode="ltGray">
              <a:xfrm>
                <a:off x="677" y="3502"/>
                <a:ext cx="83" cy="78"/>
              </a:xfrm>
              <a:custGeom>
                <a:avLst/>
                <a:gdLst>
                  <a:gd name="T0" fmla="*/ 36 w 83"/>
                  <a:gd name="T1" fmla="*/ 78 h 78"/>
                  <a:gd name="T2" fmla="*/ 83 w 83"/>
                  <a:gd name="T3" fmla="*/ 48 h 78"/>
                  <a:gd name="T4" fmla="*/ 54 w 83"/>
                  <a:gd name="T5" fmla="*/ 0 h 78"/>
                  <a:gd name="T6" fmla="*/ 0 w 83"/>
                  <a:gd name="T7" fmla="*/ 30 h 78"/>
                  <a:gd name="T8" fmla="*/ 6 w 83"/>
                  <a:gd name="T9" fmla="*/ 36 h 78"/>
                  <a:gd name="T10" fmla="*/ 42 w 83"/>
                  <a:gd name="T11" fmla="*/ 18 h 78"/>
                  <a:gd name="T12" fmla="*/ 54 w 83"/>
                  <a:gd name="T13" fmla="*/ 30 h 78"/>
                  <a:gd name="T14" fmla="*/ 24 w 83"/>
                  <a:gd name="T15" fmla="*/ 48 h 78"/>
                  <a:gd name="T16" fmla="*/ 30 w 83"/>
                  <a:gd name="T17" fmla="*/ 54 h 78"/>
                  <a:gd name="T18" fmla="*/ 60 w 83"/>
                  <a:gd name="T19" fmla="*/ 36 h 78"/>
                  <a:gd name="T20" fmla="*/ 66 w 83"/>
                  <a:gd name="T21" fmla="*/ 48 h 78"/>
                  <a:gd name="T22" fmla="*/ 30 w 83"/>
                  <a:gd name="T23" fmla="*/ 66 h 78"/>
                  <a:gd name="T24" fmla="*/ 36 w 83"/>
                  <a:gd name="T25"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10" name="Freeform 142">
                <a:extLst>
                  <a:ext uri="{FF2B5EF4-FFF2-40B4-BE49-F238E27FC236}">
                    <a16:creationId xmlns:a16="http://schemas.microsoft.com/office/drawing/2014/main" id="{74A8FDA9-CA60-42CC-A60C-C809D664802E}"/>
                  </a:ext>
                </a:extLst>
              </p:cNvPr>
              <p:cNvSpPr>
                <a:spLocks/>
              </p:cNvSpPr>
              <p:nvPr userDrawn="1"/>
            </p:nvSpPr>
            <p:spPr bwMode="ltGray">
              <a:xfrm>
                <a:off x="940" y="2782"/>
                <a:ext cx="90" cy="72"/>
              </a:xfrm>
              <a:custGeom>
                <a:avLst/>
                <a:gdLst>
                  <a:gd name="T0" fmla="*/ 90 w 90"/>
                  <a:gd name="T1" fmla="*/ 30 h 72"/>
                  <a:gd name="T2" fmla="*/ 66 w 90"/>
                  <a:gd name="T3" fmla="*/ 0 h 72"/>
                  <a:gd name="T4" fmla="*/ 0 w 90"/>
                  <a:gd name="T5" fmla="*/ 36 h 72"/>
                  <a:gd name="T6" fmla="*/ 24 w 90"/>
                  <a:gd name="T7" fmla="*/ 72 h 72"/>
                  <a:gd name="T8" fmla="*/ 36 w 90"/>
                  <a:gd name="T9" fmla="*/ 66 h 72"/>
                  <a:gd name="T10" fmla="*/ 18 w 90"/>
                  <a:gd name="T11" fmla="*/ 42 h 72"/>
                  <a:gd name="T12" fmla="*/ 36 w 90"/>
                  <a:gd name="T13" fmla="*/ 30 h 72"/>
                  <a:gd name="T14" fmla="*/ 54 w 90"/>
                  <a:gd name="T15" fmla="*/ 54 h 72"/>
                  <a:gd name="T16" fmla="*/ 60 w 90"/>
                  <a:gd name="T17" fmla="*/ 48 h 72"/>
                  <a:gd name="T18" fmla="*/ 48 w 90"/>
                  <a:gd name="T19" fmla="*/ 24 h 72"/>
                  <a:gd name="T20" fmla="*/ 60 w 90"/>
                  <a:gd name="T21" fmla="*/ 12 h 72"/>
                  <a:gd name="T22" fmla="*/ 78 w 90"/>
                  <a:gd name="T23" fmla="*/ 42 h 72"/>
                  <a:gd name="T24" fmla="*/ 90 w 90"/>
                  <a:gd name="T25" fmla="*/ 3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11" name="Freeform 143">
                <a:extLst>
                  <a:ext uri="{FF2B5EF4-FFF2-40B4-BE49-F238E27FC236}">
                    <a16:creationId xmlns:a16="http://schemas.microsoft.com/office/drawing/2014/main" id="{615418F0-450B-406E-AD00-3A6CC318AF86}"/>
                  </a:ext>
                </a:extLst>
              </p:cNvPr>
              <p:cNvSpPr>
                <a:spLocks/>
              </p:cNvSpPr>
              <p:nvPr userDrawn="1"/>
            </p:nvSpPr>
            <p:spPr bwMode="ltGray">
              <a:xfrm>
                <a:off x="898" y="2716"/>
                <a:ext cx="90" cy="84"/>
              </a:xfrm>
              <a:custGeom>
                <a:avLst/>
                <a:gdLst>
                  <a:gd name="T0" fmla="*/ 42 w 90"/>
                  <a:gd name="T1" fmla="*/ 60 h 84"/>
                  <a:gd name="T2" fmla="*/ 42 w 90"/>
                  <a:gd name="T3" fmla="*/ 60 h 84"/>
                  <a:gd name="T4" fmla="*/ 72 w 90"/>
                  <a:gd name="T5" fmla="*/ 12 h 84"/>
                  <a:gd name="T6" fmla="*/ 66 w 90"/>
                  <a:gd name="T7" fmla="*/ 0 h 84"/>
                  <a:gd name="T8" fmla="*/ 0 w 90"/>
                  <a:gd name="T9" fmla="*/ 42 h 84"/>
                  <a:gd name="T10" fmla="*/ 6 w 90"/>
                  <a:gd name="T11" fmla="*/ 54 h 84"/>
                  <a:gd name="T12" fmla="*/ 54 w 90"/>
                  <a:gd name="T13" fmla="*/ 24 h 84"/>
                  <a:gd name="T14" fmla="*/ 54 w 90"/>
                  <a:gd name="T15" fmla="*/ 24 h 84"/>
                  <a:gd name="T16" fmla="*/ 18 w 90"/>
                  <a:gd name="T17" fmla="*/ 72 h 84"/>
                  <a:gd name="T18" fmla="*/ 24 w 90"/>
                  <a:gd name="T19" fmla="*/ 84 h 84"/>
                  <a:gd name="T20" fmla="*/ 90 w 90"/>
                  <a:gd name="T21" fmla="*/ 42 h 84"/>
                  <a:gd name="T22" fmla="*/ 84 w 90"/>
                  <a:gd name="T23" fmla="*/ 30 h 84"/>
                  <a:gd name="T24" fmla="*/ 42 w 90"/>
                  <a:gd name="T25" fmla="*/ 6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12" name="Freeform 144">
                <a:extLst>
                  <a:ext uri="{FF2B5EF4-FFF2-40B4-BE49-F238E27FC236}">
                    <a16:creationId xmlns:a16="http://schemas.microsoft.com/office/drawing/2014/main" id="{548314EF-B7D0-4824-86C7-E8331056F9DE}"/>
                  </a:ext>
                </a:extLst>
              </p:cNvPr>
              <p:cNvSpPr>
                <a:spLocks/>
              </p:cNvSpPr>
              <p:nvPr userDrawn="1"/>
            </p:nvSpPr>
            <p:spPr bwMode="ltGray">
              <a:xfrm>
                <a:off x="7" y="3837"/>
                <a:ext cx="6" cy="12"/>
              </a:xfrm>
              <a:custGeom>
                <a:avLst/>
                <a:gdLst>
                  <a:gd name="T0" fmla="*/ 6 w 6"/>
                  <a:gd name="T1" fmla="*/ 0 h 12"/>
                  <a:gd name="T2" fmla="*/ 6 w 6"/>
                  <a:gd name="T3" fmla="*/ 0 h 12"/>
                  <a:gd name="T4" fmla="*/ 0 w 6"/>
                  <a:gd name="T5" fmla="*/ 0 h 12"/>
                  <a:gd name="T6" fmla="*/ 0 w 6"/>
                  <a:gd name="T7" fmla="*/ 0 h 12"/>
                  <a:gd name="T8" fmla="*/ 0 w 6"/>
                  <a:gd name="T9" fmla="*/ 12 h 12"/>
                  <a:gd name="T10" fmla="*/ 6 w 6"/>
                  <a:gd name="T11" fmla="*/ 0 h 12"/>
                  <a:gd name="T12" fmla="*/ 6 w 6"/>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13" name="Freeform 145">
                <a:extLst>
                  <a:ext uri="{FF2B5EF4-FFF2-40B4-BE49-F238E27FC236}">
                    <a16:creationId xmlns:a16="http://schemas.microsoft.com/office/drawing/2014/main" id="{60CEEB7A-221B-4D3E-9CEE-B3A7E0584911}"/>
                  </a:ext>
                </a:extLst>
              </p:cNvPr>
              <p:cNvSpPr>
                <a:spLocks/>
              </p:cNvSpPr>
              <p:nvPr userDrawn="1"/>
            </p:nvSpPr>
            <p:spPr bwMode="ltGray">
              <a:xfrm>
                <a:off x="7" y="2555"/>
                <a:ext cx="30" cy="48"/>
              </a:xfrm>
              <a:custGeom>
                <a:avLst/>
                <a:gdLst>
                  <a:gd name="T0" fmla="*/ 18 w 30"/>
                  <a:gd name="T1" fmla="*/ 48 h 48"/>
                  <a:gd name="T2" fmla="*/ 18 w 30"/>
                  <a:gd name="T3" fmla="*/ 48 h 48"/>
                  <a:gd name="T4" fmla="*/ 30 w 30"/>
                  <a:gd name="T5" fmla="*/ 42 h 48"/>
                  <a:gd name="T6" fmla="*/ 0 w 30"/>
                  <a:gd name="T7" fmla="*/ 0 h 48"/>
                  <a:gd name="T8" fmla="*/ 0 w 30"/>
                  <a:gd name="T9" fmla="*/ 24 h 48"/>
                  <a:gd name="T10" fmla="*/ 18 w 30"/>
                  <a:gd name="T11" fmla="*/ 48 h 48"/>
                  <a:gd name="T12" fmla="*/ 18 w 30"/>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14" name="Freeform 146">
                <a:extLst>
                  <a:ext uri="{FF2B5EF4-FFF2-40B4-BE49-F238E27FC236}">
                    <a16:creationId xmlns:a16="http://schemas.microsoft.com/office/drawing/2014/main" id="{8EDAE00A-7F09-455F-B5D6-DC311D8FE1ED}"/>
                  </a:ext>
                </a:extLst>
              </p:cNvPr>
              <p:cNvSpPr>
                <a:spLocks/>
              </p:cNvSpPr>
              <p:nvPr userDrawn="1"/>
            </p:nvSpPr>
            <p:spPr bwMode="ltGray">
              <a:xfrm>
                <a:off x="7" y="3843"/>
                <a:ext cx="36" cy="66"/>
              </a:xfrm>
              <a:custGeom>
                <a:avLst/>
                <a:gdLst>
                  <a:gd name="T0" fmla="*/ 36 w 36"/>
                  <a:gd name="T1" fmla="*/ 0 h 66"/>
                  <a:gd name="T2" fmla="*/ 24 w 36"/>
                  <a:gd name="T3" fmla="*/ 0 h 66"/>
                  <a:gd name="T4" fmla="*/ 24 w 36"/>
                  <a:gd name="T5" fmla="*/ 0 h 66"/>
                  <a:gd name="T6" fmla="*/ 0 w 36"/>
                  <a:gd name="T7" fmla="*/ 36 h 66"/>
                  <a:gd name="T8" fmla="*/ 0 w 36"/>
                  <a:gd name="T9" fmla="*/ 66 h 66"/>
                  <a:gd name="T10" fmla="*/ 36 w 36"/>
                  <a:gd name="T11" fmla="*/ 0 h 66"/>
                  <a:gd name="T12" fmla="*/ 36 w 36"/>
                  <a:gd name="T13" fmla="*/ 0 h 66"/>
                </a:gdLst>
                <a:ahLst/>
                <a:cxnLst>
                  <a:cxn ang="0">
                    <a:pos x="T0" y="T1"/>
                  </a:cxn>
                  <a:cxn ang="0">
                    <a:pos x="T2" y="T3"/>
                  </a:cxn>
                  <a:cxn ang="0">
                    <a:pos x="T4" y="T5"/>
                  </a:cxn>
                  <a:cxn ang="0">
                    <a:pos x="T6" y="T7"/>
                  </a:cxn>
                  <a:cxn ang="0">
                    <a:pos x="T8" y="T9"/>
                  </a:cxn>
                  <a:cxn ang="0">
                    <a:pos x="T10" y="T11"/>
                  </a:cxn>
                  <a:cxn ang="0">
                    <a:pos x="T12" y="T13"/>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15" name="Rectangle 147">
                <a:extLst>
                  <a:ext uri="{FF2B5EF4-FFF2-40B4-BE49-F238E27FC236}">
                    <a16:creationId xmlns:a16="http://schemas.microsoft.com/office/drawing/2014/main" id="{D8352046-98CC-4C8D-A7F0-45CABB886994}"/>
                  </a:ext>
                </a:extLst>
              </p:cNvPr>
              <p:cNvSpPr>
                <a:spLocks noChangeArrowheads="1"/>
              </p:cNvSpPr>
              <p:nvPr userDrawn="1"/>
            </p:nvSpPr>
            <p:spPr bwMode="ltGray">
              <a:xfrm rot="244926">
                <a:off x="1177" y="3201"/>
                <a:ext cx="16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16" name="Rectangle 148">
                <a:extLst>
                  <a:ext uri="{FF2B5EF4-FFF2-40B4-BE49-F238E27FC236}">
                    <a16:creationId xmlns:a16="http://schemas.microsoft.com/office/drawing/2014/main" id="{6A582FFE-66B4-473F-BDCC-7E672CF21E40}"/>
                  </a:ext>
                </a:extLst>
              </p:cNvPr>
              <p:cNvSpPr>
                <a:spLocks noChangeArrowheads="1"/>
              </p:cNvSpPr>
              <p:nvPr userDrawn="1"/>
            </p:nvSpPr>
            <p:spPr bwMode="ltGray">
              <a:xfrm rot="-5598588">
                <a:off x="290" y="2386"/>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17" name="Freeform 149">
                <a:extLst>
                  <a:ext uri="{FF2B5EF4-FFF2-40B4-BE49-F238E27FC236}">
                    <a16:creationId xmlns:a16="http://schemas.microsoft.com/office/drawing/2014/main" id="{1ACB12C3-597F-4330-95FD-1319B063A2A4}"/>
                  </a:ext>
                </a:extLst>
              </p:cNvPr>
              <p:cNvSpPr>
                <a:spLocks/>
              </p:cNvSpPr>
              <p:nvPr userDrawn="1"/>
            </p:nvSpPr>
            <p:spPr bwMode="ltGray">
              <a:xfrm>
                <a:off x="139" y="3573"/>
                <a:ext cx="144" cy="154"/>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18" name="Freeform 150">
                <a:extLst>
                  <a:ext uri="{FF2B5EF4-FFF2-40B4-BE49-F238E27FC236}">
                    <a16:creationId xmlns:a16="http://schemas.microsoft.com/office/drawing/2014/main" id="{99EC8340-DBAE-4020-BE08-3C3685A08B5D}"/>
                  </a:ext>
                </a:extLst>
              </p:cNvPr>
              <p:cNvSpPr>
                <a:spLocks/>
              </p:cNvSpPr>
              <p:nvPr userDrawn="1"/>
            </p:nvSpPr>
            <p:spPr bwMode="ltGray">
              <a:xfrm rot="-2857037">
                <a:off x="619" y="3550"/>
                <a:ext cx="68" cy="69"/>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19" name="Freeform 151">
                <a:extLst>
                  <a:ext uri="{FF2B5EF4-FFF2-40B4-BE49-F238E27FC236}">
                    <a16:creationId xmlns:a16="http://schemas.microsoft.com/office/drawing/2014/main" id="{09302241-CB05-4737-912C-87D15B56F974}"/>
                  </a:ext>
                </a:extLst>
              </p:cNvPr>
              <p:cNvSpPr>
                <a:spLocks/>
              </p:cNvSpPr>
              <p:nvPr userDrawn="1"/>
            </p:nvSpPr>
            <p:spPr bwMode="ltGray">
              <a:xfrm>
                <a:off x="235" y="2503"/>
                <a:ext cx="348" cy="1272"/>
              </a:xfrm>
              <a:custGeom>
                <a:avLst/>
                <a:gdLst>
                  <a:gd name="T0" fmla="*/ 0 w 348"/>
                  <a:gd name="T1" fmla="*/ 0 h 1272"/>
                  <a:gd name="T2" fmla="*/ 287 w 348"/>
                  <a:gd name="T3" fmla="*/ 582 h 1272"/>
                  <a:gd name="T4" fmla="*/ 348 w 348"/>
                  <a:gd name="T5" fmla="*/ 1272 h 1272"/>
                  <a:gd name="T6" fmla="*/ 54 w 348"/>
                  <a:gd name="T7" fmla="*/ 676 h 1272"/>
                  <a:gd name="T8" fmla="*/ 0 w 348"/>
                  <a:gd name="T9" fmla="*/ 0 h 1272"/>
                </a:gdLst>
                <a:ahLst/>
                <a:cxnLst>
                  <a:cxn ang="0">
                    <a:pos x="T0" y="T1"/>
                  </a:cxn>
                  <a:cxn ang="0">
                    <a:pos x="T2" y="T3"/>
                  </a:cxn>
                  <a:cxn ang="0">
                    <a:pos x="T4" y="T5"/>
                  </a:cxn>
                  <a:cxn ang="0">
                    <a:pos x="T6" y="T7"/>
                  </a:cxn>
                  <a:cxn ang="0">
                    <a:pos x="T8" y="T9"/>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7320" name="Oval 152">
                <a:extLst>
                  <a:ext uri="{FF2B5EF4-FFF2-40B4-BE49-F238E27FC236}">
                    <a16:creationId xmlns:a16="http://schemas.microsoft.com/office/drawing/2014/main" id="{180ED3F6-AEC1-4F3F-97F0-6BC81F027729}"/>
                  </a:ext>
                </a:extLst>
              </p:cNvPr>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sp>
        <p:nvSpPr>
          <p:cNvPr id="7321" name="Rectangle 153">
            <a:extLst>
              <a:ext uri="{FF2B5EF4-FFF2-40B4-BE49-F238E27FC236}">
                <a16:creationId xmlns:a16="http://schemas.microsoft.com/office/drawing/2014/main" id="{D68AFE97-0B43-4341-BF2E-04F995157C08}"/>
              </a:ext>
            </a:extLst>
          </p:cNvPr>
          <p:cNvSpPr>
            <a:spLocks noGrp="1" noChangeArrowheads="1"/>
          </p:cNvSpPr>
          <p:nvPr>
            <p:ph type="ctrTitle" sz="quarter"/>
          </p:nvPr>
        </p:nvSpPr>
        <p:spPr>
          <a:xfrm>
            <a:off x="685800" y="1768475"/>
            <a:ext cx="7772400" cy="1736725"/>
          </a:xfrm>
        </p:spPr>
        <p:txBody>
          <a:bodyPr anchor="b" anchorCtr="1"/>
          <a:lstStyle>
            <a:lvl1pPr>
              <a:defRPr sz="5400"/>
            </a:lvl1pPr>
          </a:lstStyle>
          <a:p>
            <a:pPr lvl="0"/>
            <a:r>
              <a:rPr lang="en-US" altLang="en-US" noProof="0"/>
              <a:t>Click to edit Master title style</a:t>
            </a:r>
          </a:p>
        </p:txBody>
      </p:sp>
      <p:sp>
        <p:nvSpPr>
          <p:cNvPr id="7322" name="Rectangle 154">
            <a:extLst>
              <a:ext uri="{FF2B5EF4-FFF2-40B4-BE49-F238E27FC236}">
                <a16:creationId xmlns:a16="http://schemas.microsoft.com/office/drawing/2014/main" id="{C045F5CB-ED12-4CC0-97FE-F31C22F69974}"/>
              </a:ext>
            </a:extLst>
          </p:cNvPr>
          <p:cNvSpPr>
            <a:spLocks noGrp="1" noChangeArrowheads="1"/>
          </p:cNvSpPr>
          <p:nvPr>
            <p:ph type="subTitle" sz="quarter" idx="1"/>
          </p:nvPr>
        </p:nvSpPr>
        <p:spPr>
          <a:xfrm>
            <a:off x="1371600" y="3886200"/>
            <a:ext cx="6400800" cy="1752600"/>
          </a:xfrm>
        </p:spPr>
        <p:txBody>
          <a:bodyPr/>
          <a:lstStyle>
            <a:lvl1pPr marL="0" indent="0" algn="ctr">
              <a:buFont typeface="Arial" panose="020B0604020202020204" pitchFamily="34" charset="0"/>
              <a:buNone/>
              <a:defRPr/>
            </a:lvl1pPr>
          </a:lstStyle>
          <a:p>
            <a:pPr lvl="0"/>
            <a:r>
              <a:rPr lang="en-US" altLang="en-US" noProof="0"/>
              <a:t>Click to edit Master subtitle style</a:t>
            </a:r>
          </a:p>
        </p:txBody>
      </p:sp>
      <p:sp>
        <p:nvSpPr>
          <p:cNvPr id="7323" name="Rectangle 155">
            <a:extLst>
              <a:ext uri="{FF2B5EF4-FFF2-40B4-BE49-F238E27FC236}">
                <a16:creationId xmlns:a16="http://schemas.microsoft.com/office/drawing/2014/main" id="{776C55EC-D9F2-4F3C-8F74-39AA6892E7ED}"/>
              </a:ext>
            </a:extLst>
          </p:cNvPr>
          <p:cNvSpPr>
            <a:spLocks noGrp="1" noChangeArrowheads="1"/>
          </p:cNvSpPr>
          <p:nvPr>
            <p:ph type="dt" sz="quarter" idx="2"/>
          </p:nvPr>
        </p:nvSpPr>
        <p:spPr>
          <a:xfrm>
            <a:off x="304800" y="6248400"/>
            <a:ext cx="2286000" cy="457200"/>
          </a:xfrm>
        </p:spPr>
        <p:txBody>
          <a:bodyPr/>
          <a:lstStyle>
            <a:lvl1pPr>
              <a:defRPr>
                <a:effectLst>
                  <a:outerShdw blurRad="38100" dist="38100" dir="2700000" algn="tl">
                    <a:srgbClr val="000000"/>
                  </a:outerShdw>
                </a:effectLst>
                <a:latin typeface="+mn-lt"/>
              </a:defRPr>
            </a:lvl1pPr>
          </a:lstStyle>
          <a:p>
            <a:endParaRPr lang="en-US" altLang="en-US"/>
          </a:p>
        </p:txBody>
      </p:sp>
      <p:sp>
        <p:nvSpPr>
          <p:cNvPr id="7324" name="Rectangle 156">
            <a:extLst>
              <a:ext uri="{FF2B5EF4-FFF2-40B4-BE49-F238E27FC236}">
                <a16:creationId xmlns:a16="http://schemas.microsoft.com/office/drawing/2014/main" id="{D601313E-C70C-4FE3-AEA8-A2D3DAE67E6F}"/>
              </a:ext>
            </a:extLst>
          </p:cNvPr>
          <p:cNvSpPr>
            <a:spLocks noGrp="1" noChangeArrowheads="1"/>
          </p:cNvSpPr>
          <p:nvPr>
            <p:ph type="ftr" sz="quarter" idx="3"/>
          </p:nvPr>
        </p:nvSpPr>
        <p:spPr>
          <a:xfrm>
            <a:off x="3124200" y="6248400"/>
            <a:ext cx="2895600" cy="457200"/>
          </a:xfrm>
        </p:spPr>
        <p:txBody>
          <a:bodyPr/>
          <a:lstStyle>
            <a:lvl1pPr>
              <a:defRPr>
                <a:effectLst>
                  <a:outerShdw blurRad="38100" dist="38100" dir="2700000" algn="tl">
                    <a:srgbClr val="000000"/>
                  </a:outerShdw>
                </a:effectLst>
                <a:latin typeface="+mn-lt"/>
              </a:defRPr>
            </a:lvl1pPr>
          </a:lstStyle>
          <a:p>
            <a:endParaRPr lang="en-US" altLang="en-US"/>
          </a:p>
        </p:txBody>
      </p:sp>
      <p:sp>
        <p:nvSpPr>
          <p:cNvPr id="7325" name="Rectangle 157">
            <a:extLst>
              <a:ext uri="{FF2B5EF4-FFF2-40B4-BE49-F238E27FC236}">
                <a16:creationId xmlns:a16="http://schemas.microsoft.com/office/drawing/2014/main" id="{77ADED27-6D9E-4B12-B057-8A8419479518}"/>
              </a:ext>
            </a:extLst>
          </p:cNvPr>
          <p:cNvSpPr>
            <a:spLocks noGrp="1" noChangeArrowheads="1"/>
          </p:cNvSpPr>
          <p:nvPr>
            <p:ph type="sldNum" sz="quarter" idx="4"/>
          </p:nvPr>
        </p:nvSpPr>
        <p:spPr>
          <a:xfrm>
            <a:off x="6553200" y="6248400"/>
            <a:ext cx="2286000" cy="457200"/>
          </a:xfrm>
        </p:spPr>
        <p:txBody>
          <a:bodyPr/>
          <a:lstStyle>
            <a:lvl1pPr>
              <a:defRPr>
                <a:effectLst>
                  <a:outerShdw blurRad="38100" dist="38100" dir="2700000" algn="tl">
                    <a:srgbClr val="000000"/>
                  </a:outerShdw>
                </a:effectLst>
                <a:latin typeface="+mn-lt"/>
              </a:defRPr>
            </a:lvl1pPr>
          </a:lstStyle>
          <a:p>
            <a:fld id="{C17109E9-7A88-4444-9875-E5C8D2B0926F}" type="slidenum">
              <a:rPr lang="en-US" altLang="en-US"/>
              <a:pPr/>
              <a:t>‹#›</a:t>
            </a:fld>
            <a:endParaRPr lang="en-US" altLang="en-US"/>
          </a:p>
        </p:txBody>
      </p:sp>
    </p:spTree>
    <p:extLst>
      <p:ext uri="{BB962C8B-B14F-4D97-AF65-F5344CB8AC3E}">
        <p14:creationId xmlns:p14="http://schemas.microsoft.com/office/powerpoint/2010/main" val="266059759"/>
      </p:ext>
    </p:extLst>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FE5E9-9DB5-4A80-AFB6-1EEC5C3B0F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EE3EC7-B813-4564-B8DB-B16A82360F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2E2476-A4E2-4531-B66D-81633B446719}"/>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3D6F88A-DC23-42E8-B646-B9DE887EF3E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ADEA0833-F6D8-4619-BF9B-D6020EA53746}"/>
              </a:ext>
            </a:extLst>
          </p:cNvPr>
          <p:cNvSpPr>
            <a:spLocks noGrp="1"/>
          </p:cNvSpPr>
          <p:nvPr>
            <p:ph type="sldNum" sz="quarter" idx="12"/>
          </p:nvPr>
        </p:nvSpPr>
        <p:spPr/>
        <p:txBody>
          <a:bodyPr/>
          <a:lstStyle>
            <a:lvl1pPr>
              <a:defRPr/>
            </a:lvl1pPr>
          </a:lstStyle>
          <a:p>
            <a:fld id="{8D118808-BEF2-4B11-8E2C-F660E902CF0B}" type="slidenum">
              <a:rPr lang="en-US" altLang="en-US"/>
              <a:pPr/>
              <a:t>‹#›</a:t>
            </a:fld>
            <a:endParaRPr lang="en-US" altLang="en-US"/>
          </a:p>
        </p:txBody>
      </p:sp>
    </p:spTree>
    <p:extLst>
      <p:ext uri="{BB962C8B-B14F-4D97-AF65-F5344CB8AC3E}">
        <p14:creationId xmlns:p14="http://schemas.microsoft.com/office/powerpoint/2010/main" val="1160714482"/>
      </p:ext>
    </p:extLst>
  </p:cSld>
  <p:clrMapOvr>
    <a:masterClrMapping/>
  </p:clrMapOvr>
  <p:transition>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05B63-2F26-421E-8783-BFA60A7EF8E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7996990-98BE-4B7C-B6B6-0DADDAA24531}"/>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06E842A1-1C46-4D38-A6BB-AC7016656EAE}"/>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7EF188E-373A-45DB-818B-AA15A16D587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9F0FA45-B97D-4E46-8772-D0224B4FAA4E}"/>
              </a:ext>
            </a:extLst>
          </p:cNvPr>
          <p:cNvSpPr>
            <a:spLocks noGrp="1"/>
          </p:cNvSpPr>
          <p:nvPr>
            <p:ph type="sldNum" sz="quarter" idx="12"/>
          </p:nvPr>
        </p:nvSpPr>
        <p:spPr/>
        <p:txBody>
          <a:bodyPr/>
          <a:lstStyle>
            <a:lvl1pPr>
              <a:defRPr/>
            </a:lvl1pPr>
          </a:lstStyle>
          <a:p>
            <a:fld id="{C69B5165-1C1B-4115-9515-92AAEFE39644}" type="slidenum">
              <a:rPr lang="en-US" altLang="en-US"/>
              <a:pPr/>
              <a:t>‹#›</a:t>
            </a:fld>
            <a:endParaRPr lang="en-US" altLang="en-US"/>
          </a:p>
        </p:txBody>
      </p:sp>
    </p:spTree>
    <p:extLst>
      <p:ext uri="{BB962C8B-B14F-4D97-AF65-F5344CB8AC3E}">
        <p14:creationId xmlns:p14="http://schemas.microsoft.com/office/powerpoint/2010/main" val="1211054276"/>
      </p:ext>
    </p:extLst>
  </p:cSld>
  <p:clrMapOvr>
    <a:masterClrMapping/>
  </p:clrMapOvr>
  <p:transition>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4FB83-C097-4A52-AAD7-DC11F7E25C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342A1F-A229-4DE6-BB9A-1FD0B4F6C6C4}"/>
              </a:ext>
            </a:extLst>
          </p:cNvPr>
          <p:cNvSpPr>
            <a:spLocks noGrp="1"/>
          </p:cNvSpPr>
          <p:nvPr>
            <p:ph sz="half" idx="1"/>
          </p:nvPr>
        </p:nvSpPr>
        <p:spPr>
          <a:xfrm>
            <a:off x="301625" y="1600200"/>
            <a:ext cx="4194175" cy="4498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08CEFED-1BE9-4E43-9DFC-F6E444287FC9}"/>
              </a:ext>
            </a:extLst>
          </p:cNvPr>
          <p:cNvSpPr>
            <a:spLocks noGrp="1"/>
          </p:cNvSpPr>
          <p:nvPr>
            <p:ph sz="half" idx="2"/>
          </p:nvPr>
        </p:nvSpPr>
        <p:spPr>
          <a:xfrm>
            <a:off x="4648200" y="1600200"/>
            <a:ext cx="4194175" cy="4498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BFB0E81-0325-438A-B75A-2BAF8903DFB7}"/>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36F84896-A423-4D11-8A2A-5D5E7FB31237}"/>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B33F6422-5049-4DAA-A4EE-D4DFE202E0BB}"/>
              </a:ext>
            </a:extLst>
          </p:cNvPr>
          <p:cNvSpPr>
            <a:spLocks noGrp="1"/>
          </p:cNvSpPr>
          <p:nvPr>
            <p:ph type="sldNum" sz="quarter" idx="12"/>
          </p:nvPr>
        </p:nvSpPr>
        <p:spPr/>
        <p:txBody>
          <a:bodyPr/>
          <a:lstStyle>
            <a:lvl1pPr>
              <a:defRPr/>
            </a:lvl1pPr>
          </a:lstStyle>
          <a:p>
            <a:fld id="{3BD814D3-8122-4420-8275-BF4A205576AD}" type="slidenum">
              <a:rPr lang="en-US" altLang="en-US"/>
              <a:pPr/>
              <a:t>‹#›</a:t>
            </a:fld>
            <a:endParaRPr lang="en-US" altLang="en-US"/>
          </a:p>
        </p:txBody>
      </p:sp>
    </p:spTree>
    <p:extLst>
      <p:ext uri="{BB962C8B-B14F-4D97-AF65-F5344CB8AC3E}">
        <p14:creationId xmlns:p14="http://schemas.microsoft.com/office/powerpoint/2010/main" val="213930120"/>
      </p:ext>
    </p:extLst>
  </p:cSld>
  <p:clrMapOvr>
    <a:masterClrMapping/>
  </p:clrMapOvr>
  <p:transition>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96783-ACD3-44D2-A09B-7428A0737D8C}"/>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7F57BB-9DA7-4CAB-B45C-501B56921AE6}"/>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1179451-EEA8-4DA9-964C-9BDE999C7E4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09132CD-5E86-402D-AF7B-3D13AD7974F6}"/>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0A1C67-4E82-4F01-A81D-484B7E60F6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3A1C502-9226-4C95-A9AB-09A39F4627D0}"/>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C33C26E0-E865-4493-8CB0-4C560FDDE494}"/>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476249E4-6FBE-4C14-B39F-4559893AACE4}"/>
              </a:ext>
            </a:extLst>
          </p:cNvPr>
          <p:cNvSpPr>
            <a:spLocks noGrp="1"/>
          </p:cNvSpPr>
          <p:nvPr>
            <p:ph type="sldNum" sz="quarter" idx="12"/>
          </p:nvPr>
        </p:nvSpPr>
        <p:spPr/>
        <p:txBody>
          <a:bodyPr/>
          <a:lstStyle>
            <a:lvl1pPr>
              <a:defRPr/>
            </a:lvl1pPr>
          </a:lstStyle>
          <a:p>
            <a:fld id="{5CAAE4F1-B716-4E43-B71B-C94E1F6E3859}" type="slidenum">
              <a:rPr lang="en-US" altLang="en-US"/>
              <a:pPr/>
              <a:t>‹#›</a:t>
            </a:fld>
            <a:endParaRPr lang="en-US" altLang="en-US"/>
          </a:p>
        </p:txBody>
      </p:sp>
    </p:spTree>
    <p:extLst>
      <p:ext uri="{BB962C8B-B14F-4D97-AF65-F5344CB8AC3E}">
        <p14:creationId xmlns:p14="http://schemas.microsoft.com/office/powerpoint/2010/main" val="2420714359"/>
      </p:ext>
    </p:extLst>
  </p:cSld>
  <p:clrMapOvr>
    <a:masterClrMapping/>
  </p:clrMapOvr>
  <p:transition>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846EE-E72C-41C5-868A-84308C3906C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453858-B997-4767-9F1B-FE4882E07C98}"/>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3B4F1CE3-6D3F-468C-980A-97DA71793FD1}"/>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AF0B3689-1585-4837-90E6-E088BFC3248F}"/>
              </a:ext>
            </a:extLst>
          </p:cNvPr>
          <p:cNvSpPr>
            <a:spLocks noGrp="1"/>
          </p:cNvSpPr>
          <p:nvPr>
            <p:ph type="sldNum" sz="quarter" idx="12"/>
          </p:nvPr>
        </p:nvSpPr>
        <p:spPr/>
        <p:txBody>
          <a:bodyPr/>
          <a:lstStyle>
            <a:lvl1pPr>
              <a:defRPr/>
            </a:lvl1pPr>
          </a:lstStyle>
          <a:p>
            <a:fld id="{E7DC2F75-310C-4110-A070-C45E84EC5EEC}" type="slidenum">
              <a:rPr lang="en-US" altLang="en-US"/>
              <a:pPr/>
              <a:t>‹#›</a:t>
            </a:fld>
            <a:endParaRPr lang="en-US" altLang="en-US"/>
          </a:p>
        </p:txBody>
      </p:sp>
    </p:spTree>
    <p:extLst>
      <p:ext uri="{BB962C8B-B14F-4D97-AF65-F5344CB8AC3E}">
        <p14:creationId xmlns:p14="http://schemas.microsoft.com/office/powerpoint/2010/main" val="3842478716"/>
      </p:ext>
    </p:extLst>
  </p:cSld>
  <p:clrMapOvr>
    <a:masterClrMapping/>
  </p:clrMapOvr>
  <p:transition>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C9CFFA-A6C5-4B15-AF7C-CC1630411FFA}"/>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73E5DFA2-A817-45AF-8F48-1C6504C927AC}"/>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CBB31D97-5685-47AE-B45D-E22558D00355}"/>
              </a:ext>
            </a:extLst>
          </p:cNvPr>
          <p:cNvSpPr>
            <a:spLocks noGrp="1"/>
          </p:cNvSpPr>
          <p:nvPr>
            <p:ph type="sldNum" sz="quarter" idx="12"/>
          </p:nvPr>
        </p:nvSpPr>
        <p:spPr/>
        <p:txBody>
          <a:bodyPr/>
          <a:lstStyle>
            <a:lvl1pPr>
              <a:defRPr/>
            </a:lvl1pPr>
          </a:lstStyle>
          <a:p>
            <a:fld id="{C3CB4A31-EB1D-445D-ACE5-D38A4AABA704}" type="slidenum">
              <a:rPr lang="en-US" altLang="en-US"/>
              <a:pPr/>
              <a:t>‹#›</a:t>
            </a:fld>
            <a:endParaRPr lang="en-US" altLang="en-US"/>
          </a:p>
        </p:txBody>
      </p:sp>
    </p:spTree>
    <p:extLst>
      <p:ext uri="{BB962C8B-B14F-4D97-AF65-F5344CB8AC3E}">
        <p14:creationId xmlns:p14="http://schemas.microsoft.com/office/powerpoint/2010/main" val="2351767684"/>
      </p:ext>
    </p:extLst>
  </p:cSld>
  <p:clrMapOvr>
    <a:masterClrMapping/>
  </p:clrMapOvr>
  <p:transition>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FB1BD-4005-48FA-A238-A4EDF740E23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3F5B0B-636E-4BDD-9E61-A4C541F73E73}"/>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FDD5B89-3C25-4125-AD2A-D3DF2337576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A3D81B-E302-4797-9EDE-7D0EF343D1EF}"/>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66EB7A5-29AC-466F-BCE7-F41AF7E6B5BC}"/>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744D3F0-771A-430B-B5B6-8A3AA9802BDF}"/>
              </a:ext>
            </a:extLst>
          </p:cNvPr>
          <p:cNvSpPr>
            <a:spLocks noGrp="1"/>
          </p:cNvSpPr>
          <p:nvPr>
            <p:ph type="sldNum" sz="quarter" idx="12"/>
          </p:nvPr>
        </p:nvSpPr>
        <p:spPr/>
        <p:txBody>
          <a:bodyPr/>
          <a:lstStyle>
            <a:lvl1pPr>
              <a:defRPr/>
            </a:lvl1pPr>
          </a:lstStyle>
          <a:p>
            <a:fld id="{52A76DE2-6EF1-4EE9-A3BE-18535F4F5E81}" type="slidenum">
              <a:rPr lang="en-US" altLang="en-US"/>
              <a:pPr/>
              <a:t>‹#›</a:t>
            </a:fld>
            <a:endParaRPr lang="en-US" altLang="en-US"/>
          </a:p>
        </p:txBody>
      </p:sp>
    </p:spTree>
    <p:extLst>
      <p:ext uri="{BB962C8B-B14F-4D97-AF65-F5344CB8AC3E}">
        <p14:creationId xmlns:p14="http://schemas.microsoft.com/office/powerpoint/2010/main" val="1649004423"/>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3/24/2019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41176610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DAACD-C46E-4173-A764-D5549863107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BEDDE-6328-4FCC-B27E-3756868028C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87C252-FDEA-42EB-B87A-5E3D146A28A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12BA1D-5DAB-4989-B453-894102DDC1BD}"/>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F4070EC-FCF8-4EBA-AF8B-8BFC6CF349D0}"/>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AE69BFE9-8821-45CE-A73B-0EC4DC9DB607}"/>
              </a:ext>
            </a:extLst>
          </p:cNvPr>
          <p:cNvSpPr>
            <a:spLocks noGrp="1"/>
          </p:cNvSpPr>
          <p:nvPr>
            <p:ph type="sldNum" sz="quarter" idx="12"/>
          </p:nvPr>
        </p:nvSpPr>
        <p:spPr/>
        <p:txBody>
          <a:bodyPr/>
          <a:lstStyle>
            <a:lvl1pPr>
              <a:defRPr/>
            </a:lvl1pPr>
          </a:lstStyle>
          <a:p>
            <a:fld id="{20C572B6-8BA1-4FA4-AE8A-CE31560461F2}" type="slidenum">
              <a:rPr lang="en-US" altLang="en-US"/>
              <a:pPr/>
              <a:t>‹#›</a:t>
            </a:fld>
            <a:endParaRPr lang="en-US" altLang="en-US"/>
          </a:p>
        </p:txBody>
      </p:sp>
    </p:spTree>
    <p:extLst>
      <p:ext uri="{BB962C8B-B14F-4D97-AF65-F5344CB8AC3E}">
        <p14:creationId xmlns:p14="http://schemas.microsoft.com/office/powerpoint/2010/main" val="935618548"/>
      </p:ext>
    </p:extLst>
  </p:cSld>
  <p:clrMapOvr>
    <a:masterClrMapping/>
  </p:clrMapOvr>
  <p:transition>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BC1BD-8D0D-4640-A3D5-D4B305086F4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B318FE-2470-4DEF-9BC0-EF8D397B30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25E9CB-81E2-42CC-9C8E-1FFF5F8EF2B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544E160E-3ECF-48E0-A35B-E28401849037}"/>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926FBF9-28DD-4D64-B60B-ABCD484D71F2}"/>
              </a:ext>
            </a:extLst>
          </p:cNvPr>
          <p:cNvSpPr>
            <a:spLocks noGrp="1"/>
          </p:cNvSpPr>
          <p:nvPr>
            <p:ph type="sldNum" sz="quarter" idx="12"/>
          </p:nvPr>
        </p:nvSpPr>
        <p:spPr/>
        <p:txBody>
          <a:bodyPr/>
          <a:lstStyle>
            <a:lvl1pPr>
              <a:defRPr/>
            </a:lvl1pPr>
          </a:lstStyle>
          <a:p>
            <a:fld id="{B9684217-C0FB-4669-8F66-A83A6C44FFB8}" type="slidenum">
              <a:rPr lang="en-US" altLang="en-US"/>
              <a:pPr/>
              <a:t>‹#›</a:t>
            </a:fld>
            <a:endParaRPr lang="en-US" altLang="en-US"/>
          </a:p>
        </p:txBody>
      </p:sp>
    </p:spTree>
    <p:extLst>
      <p:ext uri="{BB962C8B-B14F-4D97-AF65-F5344CB8AC3E}">
        <p14:creationId xmlns:p14="http://schemas.microsoft.com/office/powerpoint/2010/main" val="1216582860"/>
      </p:ext>
    </p:extLst>
  </p:cSld>
  <p:clrMapOvr>
    <a:masterClrMapping/>
  </p:clrMapOvr>
  <p:transition>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181990A-69A3-4FCF-8D1B-FA48621FD4A4}"/>
              </a:ext>
            </a:extLst>
          </p:cNvPr>
          <p:cNvSpPr>
            <a:spLocks noGrp="1"/>
          </p:cNvSpPr>
          <p:nvPr>
            <p:ph type="title" orient="vert"/>
          </p:nvPr>
        </p:nvSpPr>
        <p:spPr>
          <a:xfrm>
            <a:off x="6707188" y="228600"/>
            <a:ext cx="2135187" cy="58705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7D4AD6B-0E80-4DCC-8234-4AC8071CF319}"/>
              </a:ext>
            </a:extLst>
          </p:cNvPr>
          <p:cNvSpPr>
            <a:spLocks noGrp="1"/>
          </p:cNvSpPr>
          <p:nvPr>
            <p:ph type="body" orient="vert" idx="1"/>
          </p:nvPr>
        </p:nvSpPr>
        <p:spPr>
          <a:xfrm>
            <a:off x="301625" y="228600"/>
            <a:ext cx="6253163" cy="58705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6070D3-1F53-48BA-9CC8-9731DBD22A3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3069B50-E9CE-49D4-9D49-C8A0B007AFBD}"/>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1120DAF-7309-4208-ABA5-E6F1F10D447C}"/>
              </a:ext>
            </a:extLst>
          </p:cNvPr>
          <p:cNvSpPr>
            <a:spLocks noGrp="1"/>
          </p:cNvSpPr>
          <p:nvPr>
            <p:ph type="sldNum" sz="quarter" idx="12"/>
          </p:nvPr>
        </p:nvSpPr>
        <p:spPr/>
        <p:txBody>
          <a:bodyPr/>
          <a:lstStyle>
            <a:lvl1pPr>
              <a:defRPr/>
            </a:lvl1pPr>
          </a:lstStyle>
          <a:p>
            <a:fld id="{10F6007A-84C1-4617-891E-DC5B6C0B5B33}" type="slidenum">
              <a:rPr lang="en-US" altLang="en-US"/>
              <a:pPr/>
              <a:t>‹#›</a:t>
            </a:fld>
            <a:endParaRPr lang="en-US" altLang="en-US"/>
          </a:p>
        </p:txBody>
      </p:sp>
    </p:spTree>
    <p:extLst>
      <p:ext uri="{BB962C8B-B14F-4D97-AF65-F5344CB8AC3E}">
        <p14:creationId xmlns:p14="http://schemas.microsoft.com/office/powerpoint/2010/main" val="815303364"/>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D8D965-FC37-4A4D-9E95-112D40E261E5}" type="datetimeFigureOut">
              <a:rPr lang="en-US" smtClean="0"/>
              <a:t>3/24/2019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1182174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D8D965-FC37-4A4D-9E95-112D40E261E5}" type="datetimeFigureOut">
              <a:rPr lang="en-US" smtClean="0"/>
              <a:t>3/24/2019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2676802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D8D965-FC37-4A4D-9E95-112D40E261E5}" type="datetimeFigureOut">
              <a:rPr lang="en-US" smtClean="0"/>
              <a:t>3/24/2019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727938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D8D965-FC37-4A4D-9E95-112D40E261E5}" type="datetimeFigureOut">
              <a:rPr lang="en-US" smtClean="0"/>
              <a:t>3/24/2019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368254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D8D965-FC37-4A4D-9E95-112D40E261E5}" type="datetimeFigureOut">
              <a:rPr lang="en-US" smtClean="0"/>
              <a:t>3/24/2019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2454265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D8D965-FC37-4A4D-9E95-112D40E261E5}" type="datetimeFigureOut">
              <a:rPr lang="en-US" smtClean="0"/>
              <a:t>3/24/2019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387145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D8D965-FC37-4A4D-9E95-112D40E261E5}" type="datetimeFigureOut">
              <a:rPr lang="en-US" smtClean="0"/>
              <a:t>3/24/2019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13534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D8D965-FC37-4A4D-9E95-112D40E261E5}" type="datetimeFigureOut">
              <a:rPr lang="en-US" smtClean="0"/>
              <a:t>3/24/2019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6969AC-2A70-4762-801D-240741525486}" type="slidenum">
              <a:rPr lang="en-US" smtClean="0"/>
              <a:t>‹#›</a:t>
            </a:fld>
            <a:endParaRPr lang="en-US"/>
          </a:p>
        </p:txBody>
      </p:sp>
    </p:spTree>
    <p:extLst>
      <p:ext uri="{BB962C8B-B14F-4D97-AF65-F5344CB8AC3E}">
        <p14:creationId xmlns:p14="http://schemas.microsoft.com/office/powerpoint/2010/main" val="27006494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90980"/>
                <a:invGamma/>
              </a:schemeClr>
            </a:gs>
          </a:gsLst>
          <a:lin ang="5400000" scaled="1"/>
        </a:gradFill>
        <a:effectLst/>
      </p:bgPr>
    </p:bg>
    <p:spTree>
      <p:nvGrpSpPr>
        <p:cNvPr id="1" name=""/>
        <p:cNvGrpSpPr/>
        <p:nvPr/>
      </p:nvGrpSpPr>
      <p:grpSpPr>
        <a:xfrm>
          <a:off x="0" y="0"/>
          <a:ext cx="0" cy="0"/>
          <a:chOff x="0" y="0"/>
          <a:chExt cx="0" cy="0"/>
        </a:xfrm>
      </p:grpSpPr>
      <p:grpSp>
        <p:nvGrpSpPr>
          <p:cNvPr id="6146" name="Group 2">
            <a:extLst>
              <a:ext uri="{FF2B5EF4-FFF2-40B4-BE49-F238E27FC236}">
                <a16:creationId xmlns:a16="http://schemas.microsoft.com/office/drawing/2014/main" id="{3900B2B0-ACFF-4904-8D6B-3BFEA57B6A05}"/>
              </a:ext>
            </a:extLst>
          </p:cNvPr>
          <p:cNvGrpSpPr>
            <a:grpSpLocks/>
          </p:cNvGrpSpPr>
          <p:nvPr/>
        </p:nvGrpSpPr>
        <p:grpSpPr bwMode="auto">
          <a:xfrm>
            <a:off x="0" y="1422400"/>
            <a:ext cx="9147175" cy="5435600"/>
            <a:chOff x="0" y="896"/>
            <a:chExt cx="5762" cy="3424"/>
          </a:xfrm>
        </p:grpSpPr>
        <p:grpSp>
          <p:nvGrpSpPr>
            <p:cNvPr id="6147" name="Group 3">
              <a:extLst>
                <a:ext uri="{FF2B5EF4-FFF2-40B4-BE49-F238E27FC236}">
                  <a16:creationId xmlns:a16="http://schemas.microsoft.com/office/drawing/2014/main" id="{40069893-DB85-487B-BBDB-4FE39B7F8688}"/>
                </a:ext>
              </a:extLst>
            </p:cNvPr>
            <p:cNvGrpSpPr>
              <a:grpSpLocks/>
            </p:cNvGrpSpPr>
            <p:nvPr userDrawn="1"/>
          </p:nvGrpSpPr>
          <p:grpSpPr bwMode="auto">
            <a:xfrm>
              <a:off x="20" y="896"/>
              <a:ext cx="5742" cy="3424"/>
              <a:chOff x="20" y="896"/>
              <a:chExt cx="5742" cy="3424"/>
            </a:xfrm>
          </p:grpSpPr>
          <p:sp>
            <p:nvSpPr>
              <p:cNvPr id="6148" name="Freeform 4">
                <a:extLst>
                  <a:ext uri="{FF2B5EF4-FFF2-40B4-BE49-F238E27FC236}">
                    <a16:creationId xmlns:a16="http://schemas.microsoft.com/office/drawing/2014/main" id="{B905C260-07B7-4E74-A431-75B32B303929}"/>
                  </a:ext>
                </a:extLst>
              </p:cNvPr>
              <p:cNvSpPr>
                <a:spLocks/>
              </p:cNvSpPr>
              <p:nvPr userDrawn="1"/>
            </p:nvSpPr>
            <p:spPr bwMode="hidden">
              <a:xfrm>
                <a:off x="1399" y="1116"/>
                <a:ext cx="2815" cy="2110"/>
              </a:xfrm>
              <a:custGeom>
                <a:avLst/>
                <a:gdLst>
                  <a:gd name="T0" fmla="*/ 950 w 2815"/>
                  <a:gd name="T1" fmla="*/ 85 h 2110"/>
                  <a:gd name="T2" fmla="*/ 628 w 2815"/>
                  <a:gd name="T3" fmla="*/ 438 h 2110"/>
                  <a:gd name="T4" fmla="*/ 66 w 2815"/>
                  <a:gd name="T5" fmla="*/ 471 h 2110"/>
                  <a:gd name="T6" fmla="*/ 0 w 2815"/>
                  <a:gd name="T7" fmla="*/ 627 h 2110"/>
                  <a:gd name="T8" fmla="*/ 372 w 2815"/>
                  <a:gd name="T9" fmla="*/ 1026 h 2110"/>
                  <a:gd name="T10" fmla="*/ 611 w 2815"/>
                  <a:gd name="T11" fmla="*/ 902 h 2110"/>
                  <a:gd name="T12" fmla="*/ 992 w 2815"/>
                  <a:gd name="T13" fmla="*/ 1085 h 2110"/>
                  <a:gd name="T14" fmla="*/ 1116 w 2815"/>
                  <a:gd name="T15" fmla="*/ 1339 h 2110"/>
                  <a:gd name="T16" fmla="*/ 1083 w 2815"/>
                  <a:gd name="T17" fmla="*/ 1450 h 2110"/>
                  <a:gd name="T18" fmla="*/ 1124 w 2815"/>
                  <a:gd name="T19" fmla="*/ 1659 h 2110"/>
                  <a:gd name="T20" fmla="*/ 1149 w 2815"/>
                  <a:gd name="T21" fmla="*/ 1999 h 2110"/>
                  <a:gd name="T22" fmla="*/ 1463 w 2815"/>
                  <a:gd name="T23" fmla="*/ 2110 h 2110"/>
                  <a:gd name="T24" fmla="*/ 1686 w 2815"/>
                  <a:gd name="T25" fmla="*/ 2025 h 2110"/>
                  <a:gd name="T26" fmla="*/ 1603 w 2815"/>
                  <a:gd name="T27" fmla="*/ 1777 h 2110"/>
                  <a:gd name="T28" fmla="*/ 1991 w 2815"/>
                  <a:gd name="T29" fmla="*/ 1555 h 2110"/>
                  <a:gd name="T30" fmla="*/ 2281 w 2815"/>
                  <a:gd name="T31" fmla="*/ 1542 h 2110"/>
                  <a:gd name="T32" fmla="*/ 2446 w 2815"/>
                  <a:gd name="T33" fmla="*/ 1359 h 2110"/>
                  <a:gd name="T34" fmla="*/ 2361 w 2815"/>
                  <a:gd name="T35" fmla="*/ 1001 h 2110"/>
                  <a:gd name="T36" fmla="*/ 2606 w 2815"/>
                  <a:gd name="T37" fmla="*/ 893 h 2110"/>
                  <a:gd name="T38" fmla="*/ 2815 w 2815"/>
                  <a:gd name="T39" fmla="*/ 454 h 2110"/>
                  <a:gd name="T40" fmla="*/ 2518 w 2815"/>
                  <a:gd name="T41" fmla="*/ 0 h 2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49" name="Freeform 5">
                <a:extLst>
                  <a:ext uri="{FF2B5EF4-FFF2-40B4-BE49-F238E27FC236}">
                    <a16:creationId xmlns:a16="http://schemas.microsoft.com/office/drawing/2014/main" id="{CD29009F-FB3C-4700-AAAB-4BE339800587}"/>
                  </a:ext>
                </a:extLst>
              </p:cNvPr>
              <p:cNvSpPr>
                <a:spLocks/>
              </p:cNvSpPr>
              <p:nvPr userDrawn="1"/>
            </p:nvSpPr>
            <p:spPr bwMode="hidden">
              <a:xfrm>
                <a:off x="672" y="1116"/>
                <a:ext cx="3966" cy="2366"/>
              </a:xfrm>
              <a:custGeom>
                <a:avLst/>
                <a:gdLst>
                  <a:gd name="T0" fmla="*/ 1423 w 3966"/>
                  <a:gd name="T1" fmla="*/ 65 h 2366"/>
                  <a:gd name="T2" fmla="*/ 1148 w 3966"/>
                  <a:gd name="T3" fmla="*/ 262 h 2366"/>
                  <a:gd name="T4" fmla="*/ 934 w 3966"/>
                  <a:gd name="T5" fmla="*/ 216 h 2366"/>
                  <a:gd name="T6" fmla="*/ 529 w 3966"/>
                  <a:gd name="T7" fmla="*/ 314 h 2366"/>
                  <a:gd name="T8" fmla="*/ 174 w 3966"/>
                  <a:gd name="T9" fmla="*/ 327 h 2366"/>
                  <a:gd name="T10" fmla="*/ 0 w 3966"/>
                  <a:gd name="T11" fmla="*/ 628 h 2366"/>
                  <a:gd name="T12" fmla="*/ 91 w 3966"/>
                  <a:gd name="T13" fmla="*/ 726 h 2366"/>
                  <a:gd name="T14" fmla="*/ 231 w 3966"/>
                  <a:gd name="T15" fmla="*/ 654 h 2366"/>
                  <a:gd name="T16" fmla="*/ 430 w 3966"/>
                  <a:gd name="T17" fmla="*/ 687 h 2366"/>
                  <a:gd name="T18" fmla="*/ 504 w 3966"/>
                  <a:gd name="T19" fmla="*/ 850 h 2366"/>
                  <a:gd name="T20" fmla="*/ 347 w 3966"/>
                  <a:gd name="T21" fmla="*/ 1020 h 2366"/>
                  <a:gd name="T22" fmla="*/ 529 w 3966"/>
                  <a:gd name="T23" fmla="*/ 1144 h 2366"/>
                  <a:gd name="T24" fmla="*/ 727 w 3966"/>
                  <a:gd name="T25" fmla="*/ 1105 h 2366"/>
                  <a:gd name="T26" fmla="*/ 901 w 3966"/>
                  <a:gd name="T27" fmla="*/ 1216 h 2366"/>
                  <a:gd name="T28" fmla="*/ 1256 w 3966"/>
                  <a:gd name="T29" fmla="*/ 1229 h 2366"/>
                  <a:gd name="T30" fmla="*/ 1611 w 3966"/>
                  <a:gd name="T31" fmla="*/ 1425 h 2366"/>
                  <a:gd name="T32" fmla="*/ 1694 w 3966"/>
                  <a:gd name="T33" fmla="*/ 1673 h 2366"/>
                  <a:gd name="T34" fmla="*/ 1619 w 3966"/>
                  <a:gd name="T35" fmla="*/ 2118 h 2366"/>
                  <a:gd name="T36" fmla="*/ 1694 w 3966"/>
                  <a:gd name="T37" fmla="*/ 2268 h 2366"/>
                  <a:gd name="T38" fmla="*/ 2132 w 3966"/>
                  <a:gd name="T39" fmla="*/ 2242 h 2366"/>
                  <a:gd name="T40" fmla="*/ 2289 w 3966"/>
                  <a:gd name="T41" fmla="*/ 2366 h 2366"/>
                  <a:gd name="T42" fmla="*/ 2594 w 3966"/>
                  <a:gd name="T43" fmla="*/ 2046 h 2366"/>
                  <a:gd name="T44" fmla="*/ 2537 w 3966"/>
                  <a:gd name="T45" fmla="*/ 1817 h 2366"/>
                  <a:gd name="T46" fmla="*/ 2818 w 3966"/>
                  <a:gd name="T47" fmla="*/ 1673 h 2366"/>
                  <a:gd name="T48" fmla="*/ 3016 w 3966"/>
                  <a:gd name="T49" fmla="*/ 1719 h 2366"/>
                  <a:gd name="T50" fmla="*/ 3280 w 3966"/>
                  <a:gd name="T51" fmla="*/ 1615 h 2366"/>
                  <a:gd name="T52" fmla="*/ 3405 w 3966"/>
                  <a:gd name="T53" fmla="*/ 1174 h 2366"/>
                  <a:gd name="T54" fmla="*/ 3643 w 3966"/>
                  <a:gd name="T55" fmla="*/ 922 h 2366"/>
                  <a:gd name="T56" fmla="*/ 3966 w 3966"/>
                  <a:gd name="T57" fmla="*/ 896 h 2366"/>
                  <a:gd name="T58" fmla="*/ 3908 w 3966"/>
                  <a:gd name="T59" fmla="*/ 733 h 2366"/>
                  <a:gd name="T60" fmla="*/ 3669 w 3966"/>
                  <a:gd name="T61" fmla="*/ 563 h 2366"/>
                  <a:gd name="T62" fmla="*/ 3817 w 3966"/>
                  <a:gd name="T63" fmla="*/ 210 h 2366"/>
                  <a:gd name="T64" fmla="*/ 3590 w 3966"/>
                  <a:gd name="T65" fmla="*/ 0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50" name="Freeform 6">
                <a:extLst>
                  <a:ext uri="{FF2B5EF4-FFF2-40B4-BE49-F238E27FC236}">
                    <a16:creationId xmlns:a16="http://schemas.microsoft.com/office/drawing/2014/main" id="{233192A1-F96A-42B4-9FCC-5ED0F939E0CD}"/>
                  </a:ext>
                </a:extLst>
              </p:cNvPr>
              <p:cNvSpPr>
                <a:spLocks/>
              </p:cNvSpPr>
              <p:nvPr userDrawn="1"/>
            </p:nvSpPr>
            <p:spPr bwMode="hidden">
              <a:xfrm>
                <a:off x="20" y="1069"/>
                <a:ext cx="5732" cy="3107"/>
              </a:xfrm>
              <a:custGeom>
                <a:avLst/>
                <a:gdLst>
                  <a:gd name="T0" fmla="*/ 81 w 5732"/>
                  <a:gd name="T1" fmla="*/ 0 h 3107"/>
                  <a:gd name="T2" fmla="*/ 133 w 5732"/>
                  <a:gd name="T3" fmla="*/ 328 h 3107"/>
                  <a:gd name="T4" fmla="*/ 0 w 5732"/>
                  <a:gd name="T5" fmla="*/ 666 h 3107"/>
                  <a:gd name="T6" fmla="*/ 83 w 5732"/>
                  <a:gd name="T7" fmla="*/ 1221 h 3107"/>
                  <a:gd name="T8" fmla="*/ 413 w 5732"/>
                  <a:gd name="T9" fmla="*/ 1515 h 3107"/>
                  <a:gd name="T10" fmla="*/ 881 w 5732"/>
                  <a:gd name="T11" fmla="*/ 1700 h 3107"/>
                  <a:gd name="T12" fmla="*/ 1440 w 5732"/>
                  <a:gd name="T13" fmla="*/ 1651 h 3107"/>
                  <a:gd name="T14" fmla="*/ 1755 w 5732"/>
                  <a:gd name="T15" fmla="*/ 1940 h 3107"/>
                  <a:gd name="T16" fmla="*/ 1653 w 5732"/>
                  <a:gd name="T17" fmla="*/ 2126 h 3107"/>
                  <a:gd name="T18" fmla="*/ 1136 w 5732"/>
                  <a:gd name="T19" fmla="*/ 2142 h 3107"/>
                  <a:gd name="T20" fmla="*/ 911 w 5732"/>
                  <a:gd name="T21" fmla="*/ 2021 h 3107"/>
                  <a:gd name="T22" fmla="*/ 739 w 5732"/>
                  <a:gd name="T23" fmla="*/ 2142 h 3107"/>
                  <a:gd name="T24" fmla="*/ 954 w 5732"/>
                  <a:gd name="T25" fmla="*/ 2524 h 3107"/>
                  <a:gd name="T26" fmla="*/ 973 w 5732"/>
                  <a:gd name="T27" fmla="*/ 2905 h 3107"/>
                  <a:gd name="T28" fmla="*/ 1511 w 5732"/>
                  <a:gd name="T29" fmla="*/ 3107 h 3107"/>
                  <a:gd name="T30" fmla="*/ 1644 w 5732"/>
                  <a:gd name="T31" fmla="*/ 2922 h 3107"/>
                  <a:gd name="T32" fmla="*/ 2077 w 5732"/>
                  <a:gd name="T33" fmla="*/ 2797 h 3107"/>
                  <a:gd name="T34" fmla="*/ 2610 w 5732"/>
                  <a:gd name="T35" fmla="*/ 2962 h 3107"/>
                  <a:gd name="T36" fmla="*/ 3222 w 5732"/>
                  <a:gd name="T37" fmla="*/ 2812 h 3107"/>
                  <a:gd name="T38" fmla="*/ 3443 w 5732"/>
                  <a:gd name="T39" fmla="*/ 2922 h 3107"/>
                  <a:gd name="T40" fmla="*/ 3861 w 5732"/>
                  <a:gd name="T41" fmla="*/ 2648 h 3107"/>
                  <a:gd name="T42" fmla="*/ 4125 w 5732"/>
                  <a:gd name="T43" fmla="*/ 2311 h 3107"/>
                  <a:gd name="T44" fmla="*/ 4369 w 5732"/>
                  <a:gd name="T45" fmla="*/ 2318 h 3107"/>
                  <a:gd name="T46" fmla="*/ 4554 w 5732"/>
                  <a:gd name="T47" fmla="*/ 2445 h 3107"/>
                  <a:gd name="T48" fmla="*/ 5015 w 5732"/>
                  <a:gd name="T49" fmla="*/ 2142 h 3107"/>
                  <a:gd name="T50" fmla="*/ 5404 w 5732"/>
                  <a:gd name="T51" fmla="*/ 2185 h 3107"/>
                  <a:gd name="T52" fmla="*/ 5732 w 5732"/>
                  <a:gd name="T53" fmla="*/ 2069 h 3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51" name="Freeform 7">
                <a:extLst>
                  <a:ext uri="{FF2B5EF4-FFF2-40B4-BE49-F238E27FC236}">
                    <a16:creationId xmlns:a16="http://schemas.microsoft.com/office/drawing/2014/main" id="{15E4D1EA-0117-4CD8-BF04-319190483F7C}"/>
                  </a:ext>
                </a:extLst>
              </p:cNvPr>
              <p:cNvSpPr>
                <a:spLocks/>
              </p:cNvSpPr>
              <p:nvPr userDrawn="1"/>
            </p:nvSpPr>
            <p:spPr bwMode="hidden">
              <a:xfrm>
                <a:off x="242" y="1145"/>
                <a:ext cx="5512" cy="2760"/>
              </a:xfrm>
              <a:custGeom>
                <a:avLst/>
                <a:gdLst>
                  <a:gd name="T0" fmla="*/ 240 w 5512"/>
                  <a:gd name="T1" fmla="*/ 0 h 2760"/>
                  <a:gd name="T2" fmla="*/ 0 w 5512"/>
                  <a:gd name="T3" fmla="*/ 336 h 2760"/>
                  <a:gd name="T4" fmla="*/ 82 w 5512"/>
                  <a:gd name="T5" fmla="*/ 821 h 2760"/>
                  <a:gd name="T6" fmla="*/ 243 w 5512"/>
                  <a:gd name="T7" fmla="*/ 873 h 2760"/>
                  <a:gd name="T8" fmla="*/ 473 w 5512"/>
                  <a:gd name="T9" fmla="*/ 1087 h 2760"/>
                  <a:gd name="T10" fmla="*/ 557 w 5512"/>
                  <a:gd name="T11" fmla="*/ 1441 h 2760"/>
                  <a:gd name="T12" fmla="*/ 839 w 5512"/>
                  <a:gd name="T13" fmla="*/ 1499 h 2760"/>
                  <a:gd name="T14" fmla="*/ 1258 w 5512"/>
                  <a:gd name="T15" fmla="*/ 1349 h 2760"/>
                  <a:gd name="T16" fmla="*/ 1307 w 5512"/>
                  <a:gd name="T17" fmla="*/ 1493 h 2760"/>
                  <a:gd name="T18" fmla="*/ 1621 w 5512"/>
                  <a:gd name="T19" fmla="*/ 1513 h 2760"/>
                  <a:gd name="T20" fmla="*/ 1862 w 5512"/>
                  <a:gd name="T21" fmla="*/ 1865 h 2760"/>
                  <a:gd name="T22" fmla="*/ 1668 w 5512"/>
                  <a:gd name="T23" fmla="*/ 2166 h 2760"/>
                  <a:gd name="T24" fmla="*/ 1308 w 5512"/>
                  <a:gd name="T25" fmla="*/ 2217 h 2760"/>
                  <a:gd name="T26" fmla="*/ 992 w 5512"/>
                  <a:gd name="T27" fmla="*/ 2172 h 2760"/>
                  <a:gd name="T28" fmla="*/ 903 w 5512"/>
                  <a:gd name="T29" fmla="*/ 2244 h 2760"/>
                  <a:gd name="T30" fmla="*/ 1008 w 5512"/>
                  <a:gd name="T31" fmla="*/ 2415 h 2760"/>
                  <a:gd name="T32" fmla="*/ 992 w 5512"/>
                  <a:gd name="T33" fmla="*/ 2538 h 2760"/>
                  <a:gd name="T34" fmla="*/ 1137 w 5512"/>
                  <a:gd name="T35" fmla="*/ 2760 h 2760"/>
                  <a:gd name="T36" fmla="*/ 1661 w 5512"/>
                  <a:gd name="T37" fmla="*/ 2623 h 2760"/>
                  <a:gd name="T38" fmla="*/ 1725 w 5512"/>
                  <a:gd name="T39" fmla="*/ 2492 h 2760"/>
                  <a:gd name="T40" fmla="*/ 1895 w 5512"/>
                  <a:gd name="T41" fmla="*/ 2551 h 2760"/>
                  <a:gd name="T42" fmla="*/ 2338 w 5512"/>
                  <a:gd name="T43" fmla="*/ 2448 h 2760"/>
                  <a:gd name="T44" fmla="*/ 2443 w 5512"/>
                  <a:gd name="T45" fmla="*/ 2714 h 2760"/>
                  <a:gd name="T46" fmla="*/ 2870 w 5512"/>
                  <a:gd name="T47" fmla="*/ 2541 h 2760"/>
                  <a:gd name="T48" fmla="*/ 3264 w 5512"/>
                  <a:gd name="T49" fmla="*/ 2591 h 2760"/>
                  <a:gd name="T50" fmla="*/ 3522 w 5512"/>
                  <a:gd name="T51" fmla="*/ 2427 h 2760"/>
                  <a:gd name="T52" fmla="*/ 3594 w 5512"/>
                  <a:gd name="T53" fmla="*/ 2081 h 2760"/>
                  <a:gd name="T54" fmla="*/ 4013 w 5512"/>
                  <a:gd name="T55" fmla="*/ 2087 h 2760"/>
                  <a:gd name="T56" fmla="*/ 4070 w 5512"/>
                  <a:gd name="T57" fmla="*/ 1924 h 2760"/>
                  <a:gd name="T58" fmla="*/ 4239 w 5512"/>
                  <a:gd name="T59" fmla="*/ 1931 h 2760"/>
                  <a:gd name="T60" fmla="*/ 4465 w 5512"/>
                  <a:gd name="T61" fmla="*/ 2094 h 2760"/>
                  <a:gd name="T62" fmla="*/ 4836 w 5512"/>
                  <a:gd name="T63" fmla="*/ 1814 h 2760"/>
                  <a:gd name="T64" fmla="*/ 5225 w 5512"/>
                  <a:gd name="T65" fmla="*/ 1785 h 2760"/>
                  <a:gd name="T66" fmla="*/ 5367 w 5512"/>
                  <a:gd name="T67" fmla="*/ 1571 h 2760"/>
                  <a:gd name="T68" fmla="*/ 5512 w 5512"/>
                  <a:gd name="T69" fmla="*/ 1585 h 2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52" name="Freeform 8">
                <a:extLst>
                  <a:ext uri="{FF2B5EF4-FFF2-40B4-BE49-F238E27FC236}">
                    <a16:creationId xmlns:a16="http://schemas.microsoft.com/office/drawing/2014/main" id="{9AB13975-55F1-4EBD-84BF-99B82DCDA443}"/>
                  </a:ext>
                </a:extLst>
              </p:cNvPr>
              <p:cNvSpPr>
                <a:spLocks/>
              </p:cNvSpPr>
              <p:nvPr userDrawn="1"/>
            </p:nvSpPr>
            <p:spPr bwMode="hidden">
              <a:xfrm>
                <a:off x="4840" y="984"/>
                <a:ext cx="790" cy="1189"/>
              </a:xfrm>
              <a:custGeom>
                <a:avLst/>
                <a:gdLst>
                  <a:gd name="T0" fmla="*/ 139 w 790"/>
                  <a:gd name="T1" fmla="*/ 0 h 1189"/>
                  <a:gd name="T2" fmla="*/ 210 w 790"/>
                  <a:gd name="T3" fmla="*/ 233 h 1189"/>
                  <a:gd name="T4" fmla="*/ 159 w 790"/>
                  <a:gd name="T5" fmla="*/ 643 h 1189"/>
                  <a:gd name="T6" fmla="*/ 454 w 790"/>
                  <a:gd name="T7" fmla="*/ 771 h 1189"/>
                  <a:gd name="T8" fmla="*/ 605 w 790"/>
                  <a:gd name="T9" fmla="*/ 1046 h 1189"/>
                  <a:gd name="T10" fmla="*/ 790 w 790"/>
                  <a:gd name="T11" fmla="*/ 1189 h 1189"/>
                  <a:gd name="T12" fmla="*/ 540 w 790"/>
                  <a:gd name="T13" fmla="*/ 1111 h 1189"/>
                  <a:gd name="T14" fmla="*/ 363 w 790"/>
                  <a:gd name="T15" fmla="*/ 883 h 1189"/>
                  <a:gd name="T16" fmla="*/ 139 w 790"/>
                  <a:gd name="T17" fmla="*/ 852 h 1189"/>
                  <a:gd name="T18" fmla="*/ 0 w 790"/>
                  <a:gd name="T19" fmla="*/ 499 h 1189"/>
                  <a:gd name="T20" fmla="*/ 48 w 790"/>
                  <a:gd name="T21" fmla="*/ 209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53" name="Freeform 9">
                <a:extLst>
                  <a:ext uri="{FF2B5EF4-FFF2-40B4-BE49-F238E27FC236}">
                    <a16:creationId xmlns:a16="http://schemas.microsoft.com/office/drawing/2014/main" id="{5D9684CC-D222-45BC-BB54-252E814E2375}"/>
                  </a:ext>
                </a:extLst>
              </p:cNvPr>
              <p:cNvSpPr>
                <a:spLocks/>
              </p:cNvSpPr>
              <p:nvPr userDrawn="1"/>
            </p:nvSpPr>
            <p:spPr bwMode="hidden">
              <a:xfrm>
                <a:off x="5173" y="896"/>
                <a:ext cx="579" cy="1117"/>
              </a:xfrm>
              <a:custGeom>
                <a:avLst/>
                <a:gdLst>
                  <a:gd name="T0" fmla="*/ 0 w 579"/>
                  <a:gd name="T1" fmla="*/ 0 h 1117"/>
                  <a:gd name="T2" fmla="*/ 128 w 579"/>
                  <a:gd name="T3" fmla="*/ 328 h 1117"/>
                  <a:gd name="T4" fmla="*/ 9 w 579"/>
                  <a:gd name="T5" fmla="*/ 659 h 1117"/>
                  <a:gd name="T6" fmla="*/ 40 w 579"/>
                  <a:gd name="T7" fmla="*/ 763 h 1117"/>
                  <a:gd name="T8" fmla="*/ 234 w 579"/>
                  <a:gd name="T9" fmla="*/ 739 h 1117"/>
                  <a:gd name="T10" fmla="*/ 344 w 579"/>
                  <a:gd name="T11" fmla="*/ 1055 h 1117"/>
                  <a:gd name="T12" fmla="*/ 579 w 579"/>
                  <a:gd name="T13" fmla="*/ 1117 h 1117"/>
                </a:gdLst>
                <a:ahLst/>
                <a:cxnLst>
                  <a:cxn ang="0">
                    <a:pos x="T0" y="T1"/>
                  </a:cxn>
                  <a:cxn ang="0">
                    <a:pos x="T2" y="T3"/>
                  </a:cxn>
                  <a:cxn ang="0">
                    <a:pos x="T4" y="T5"/>
                  </a:cxn>
                  <a:cxn ang="0">
                    <a:pos x="T6" y="T7"/>
                  </a:cxn>
                  <a:cxn ang="0">
                    <a:pos x="T8" y="T9"/>
                  </a:cxn>
                  <a:cxn ang="0">
                    <a:pos x="T10" y="T11"/>
                  </a:cxn>
                  <a:cxn ang="0">
                    <a:pos x="T12" y="T13"/>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54" name="Freeform 10">
                <a:extLst>
                  <a:ext uri="{FF2B5EF4-FFF2-40B4-BE49-F238E27FC236}">
                    <a16:creationId xmlns:a16="http://schemas.microsoft.com/office/drawing/2014/main" id="{77942613-148B-4F56-AC1A-4B4B1B0A22D2}"/>
                  </a:ext>
                </a:extLst>
              </p:cNvPr>
              <p:cNvSpPr>
                <a:spLocks/>
              </p:cNvSpPr>
              <p:nvPr userDrawn="1"/>
            </p:nvSpPr>
            <p:spPr bwMode="hidden">
              <a:xfrm>
                <a:off x="3291" y="968"/>
                <a:ext cx="2471" cy="2396"/>
              </a:xfrm>
              <a:custGeom>
                <a:avLst/>
                <a:gdLst>
                  <a:gd name="T0" fmla="*/ 1118 w 2471"/>
                  <a:gd name="T1" fmla="*/ 0 h 2396"/>
                  <a:gd name="T2" fmla="*/ 1179 w 2471"/>
                  <a:gd name="T3" fmla="*/ 225 h 2396"/>
                  <a:gd name="T4" fmla="*/ 1393 w 2471"/>
                  <a:gd name="T5" fmla="*/ 339 h 2396"/>
                  <a:gd name="T6" fmla="*/ 1404 w 2471"/>
                  <a:gd name="T7" fmla="*/ 548 h 2396"/>
                  <a:gd name="T8" fmla="*/ 1342 w 2471"/>
                  <a:gd name="T9" fmla="*/ 732 h 2396"/>
                  <a:gd name="T10" fmla="*/ 1434 w 2471"/>
                  <a:gd name="T11" fmla="*/ 925 h 2396"/>
                  <a:gd name="T12" fmla="*/ 1455 w 2471"/>
                  <a:gd name="T13" fmla="*/ 1109 h 2396"/>
                  <a:gd name="T14" fmla="*/ 1311 w 2471"/>
                  <a:gd name="T15" fmla="*/ 1142 h 2396"/>
                  <a:gd name="T16" fmla="*/ 926 w 2471"/>
                  <a:gd name="T17" fmla="*/ 1384 h 2396"/>
                  <a:gd name="T18" fmla="*/ 975 w 2471"/>
                  <a:gd name="T19" fmla="*/ 1456 h 2396"/>
                  <a:gd name="T20" fmla="*/ 956 w 2471"/>
                  <a:gd name="T21" fmla="*/ 1624 h 2396"/>
                  <a:gd name="T22" fmla="*/ 782 w 2471"/>
                  <a:gd name="T23" fmla="*/ 1817 h 2396"/>
                  <a:gd name="T24" fmla="*/ 539 w 2471"/>
                  <a:gd name="T25" fmla="*/ 1978 h 2396"/>
                  <a:gd name="T26" fmla="*/ 152 w 2471"/>
                  <a:gd name="T27" fmla="*/ 2026 h 2396"/>
                  <a:gd name="T28" fmla="*/ 19 w 2471"/>
                  <a:gd name="T29" fmla="*/ 2251 h 2396"/>
                  <a:gd name="T30" fmla="*/ 0 w 2471"/>
                  <a:gd name="T31" fmla="*/ 2396 h 2396"/>
                  <a:gd name="T32" fmla="*/ 213 w 2471"/>
                  <a:gd name="T33" fmla="*/ 2179 h 2396"/>
                  <a:gd name="T34" fmla="*/ 629 w 2471"/>
                  <a:gd name="T35" fmla="*/ 2090 h 2396"/>
                  <a:gd name="T36" fmla="*/ 894 w 2471"/>
                  <a:gd name="T37" fmla="*/ 1906 h 2396"/>
                  <a:gd name="T38" fmla="*/ 1230 w 2471"/>
                  <a:gd name="T39" fmla="*/ 1986 h 2396"/>
                  <a:gd name="T40" fmla="*/ 1668 w 2471"/>
                  <a:gd name="T41" fmla="*/ 1906 h 2396"/>
                  <a:gd name="T42" fmla="*/ 1983 w 2471"/>
                  <a:gd name="T43" fmla="*/ 1745 h 2396"/>
                  <a:gd name="T44" fmla="*/ 2014 w 2471"/>
                  <a:gd name="T45" fmla="*/ 1600 h 2396"/>
                  <a:gd name="T46" fmla="*/ 2237 w 2471"/>
                  <a:gd name="T47" fmla="*/ 1496 h 2396"/>
                  <a:gd name="T48" fmla="*/ 2359 w 2471"/>
                  <a:gd name="T49" fmla="*/ 1552 h 2396"/>
                  <a:gd name="T50" fmla="*/ 2471 w 2471"/>
                  <a:gd name="T51" fmla="*/ 1479 h 2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55" name="Freeform 11">
                <a:extLst>
                  <a:ext uri="{FF2B5EF4-FFF2-40B4-BE49-F238E27FC236}">
                    <a16:creationId xmlns:a16="http://schemas.microsoft.com/office/drawing/2014/main" id="{CFF065BE-D8B5-4531-B39C-BC7448B27168}"/>
                  </a:ext>
                </a:extLst>
              </p:cNvPr>
              <p:cNvSpPr>
                <a:spLocks/>
              </p:cNvSpPr>
              <p:nvPr userDrawn="1"/>
            </p:nvSpPr>
            <p:spPr bwMode="hidden">
              <a:xfrm>
                <a:off x="2366" y="1067"/>
                <a:ext cx="1399" cy="1349"/>
              </a:xfrm>
              <a:custGeom>
                <a:avLst/>
                <a:gdLst>
                  <a:gd name="T0" fmla="*/ 620 w 1399"/>
                  <a:gd name="T1" fmla="*/ 155 h 1349"/>
                  <a:gd name="T2" fmla="*/ 421 w 1399"/>
                  <a:gd name="T3" fmla="*/ 155 h 1349"/>
                  <a:gd name="T4" fmla="*/ 205 w 1399"/>
                  <a:gd name="T5" fmla="*/ 507 h 1349"/>
                  <a:gd name="T6" fmla="*/ 0 w 1399"/>
                  <a:gd name="T7" fmla="*/ 673 h 1349"/>
                  <a:gd name="T8" fmla="*/ 487 w 1399"/>
                  <a:gd name="T9" fmla="*/ 783 h 1349"/>
                  <a:gd name="T10" fmla="*/ 425 w 1399"/>
                  <a:gd name="T11" fmla="*/ 1009 h 1349"/>
                  <a:gd name="T12" fmla="*/ 617 w 1399"/>
                  <a:gd name="T13" fmla="*/ 1086 h 1349"/>
                  <a:gd name="T14" fmla="*/ 498 w 1399"/>
                  <a:gd name="T15" fmla="*/ 1349 h 1349"/>
                  <a:gd name="T16" fmla="*/ 961 w 1399"/>
                  <a:gd name="T17" fmla="*/ 1035 h 1349"/>
                  <a:gd name="T18" fmla="*/ 926 w 1399"/>
                  <a:gd name="T19" fmla="*/ 776 h 1349"/>
                  <a:gd name="T20" fmla="*/ 1181 w 1399"/>
                  <a:gd name="T21" fmla="*/ 749 h 1349"/>
                  <a:gd name="T22" fmla="*/ 1399 w 1399"/>
                  <a:gd name="T23" fmla="*/ 601 h 1349"/>
                  <a:gd name="T24" fmla="*/ 1315 w 1399"/>
                  <a:gd name="T25" fmla="*/ 416 h 1349"/>
                  <a:gd name="T26" fmla="*/ 1341 w 1399"/>
                  <a:gd name="T27" fmla="*/ 196 h 1349"/>
                  <a:gd name="T28" fmla="*/ 1171 w 1399"/>
                  <a:gd name="T29" fmla="*/ 164 h 1349"/>
                  <a:gd name="T30" fmla="*/ 928 w 1399"/>
                  <a:gd name="T31" fmla="*/ 0 h 1349"/>
                  <a:gd name="T32" fmla="*/ 620 w 1399"/>
                  <a:gd name="T33" fmla="*/ 155 h 1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56" name="Freeform 12">
                <a:extLst>
                  <a:ext uri="{FF2B5EF4-FFF2-40B4-BE49-F238E27FC236}">
                    <a16:creationId xmlns:a16="http://schemas.microsoft.com/office/drawing/2014/main" id="{174FAB28-F81E-460A-83C8-CAEA2C53B81C}"/>
                  </a:ext>
                </a:extLst>
              </p:cNvPr>
              <p:cNvSpPr>
                <a:spLocks/>
              </p:cNvSpPr>
              <p:nvPr userDrawn="1"/>
            </p:nvSpPr>
            <p:spPr bwMode="hidden">
              <a:xfrm>
                <a:off x="4275" y="2031"/>
                <a:ext cx="1256" cy="810"/>
              </a:xfrm>
              <a:custGeom>
                <a:avLst/>
                <a:gdLst>
                  <a:gd name="T0" fmla="*/ 719 w 1256"/>
                  <a:gd name="T1" fmla="*/ 183 h 810"/>
                  <a:gd name="T2" fmla="*/ 760 w 1256"/>
                  <a:gd name="T3" fmla="*/ 33 h 810"/>
                  <a:gd name="T4" fmla="*/ 884 w 1256"/>
                  <a:gd name="T5" fmla="*/ 0 h 810"/>
                  <a:gd name="T6" fmla="*/ 983 w 1256"/>
                  <a:gd name="T7" fmla="*/ 78 h 810"/>
                  <a:gd name="T8" fmla="*/ 1082 w 1256"/>
                  <a:gd name="T9" fmla="*/ 248 h 810"/>
                  <a:gd name="T10" fmla="*/ 1256 w 1256"/>
                  <a:gd name="T11" fmla="*/ 229 h 810"/>
                  <a:gd name="T12" fmla="*/ 1248 w 1256"/>
                  <a:gd name="T13" fmla="*/ 359 h 810"/>
                  <a:gd name="T14" fmla="*/ 1016 w 1256"/>
                  <a:gd name="T15" fmla="*/ 431 h 810"/>
                  <a:gd name="T16" fmla="*/ 879 w 1256"/>
                  <a:gd name="T17" fmla="*/ 417 h 810"/>
                  <a:gd name="T18" fmla="*/ 719 w 1256"/>
                  <a:gd name="T19" fmla="*/ 481 h 810"/>
                  <a:gd name="T20" fmla="*/ 591 w 1256"/>
                  <a:gd name="T21" fmla="*/ 633 h 810"/>
                  <a:gd name="T22" fmla="*/ 423 w 1256"/>
                  <a:gd name="T23" fmla="*/ 537 h 810"/>
                  <a:gd name="T24" fmla="*/ 256 w 1256"/>
                  <a:gd name="T25" fmla="*/ 810 h 810"/>
                  <a:gd name="T26" fmla="*/ 66 w 1256"/>
                  <a:gd name="T27" fmla="*/ 764 h 810"/>
                  <a:gd name="T28" fmla="*/ 0 w 1256"/>
                  <a:gd name="T29" fmla="*/ 601 h 810"/>
                  <a:gd name="T30" fmla="*/ 157 w 1256"/>
                  <a:gd name="T31" fmla="*/ 483 h 810"/>
                  <a:gd name="T32" fmla="*/ 248 w 1256"/>
                  <a:gd name="T33" fmla="*/ 281 h 810"/>
                  <a:gd name="T34" fmla="*/ 438 w 1256"/>
                  <a:gd name="T35" fmla="*/ 150 h 810"/>
                  <a:gd name="T36" fmla="*/ 719 w 1256"/>
                  <a:gd name="T37" fmla="*/ 189 h 8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57" name="Freeform 13">
                <a:extLst>
                  <a:ext uri="{FF2B5EF4-FFF2-40B4-BE49-F238E27FC236}">
                    <a16:creationId xmlns:a16="http://schemas.microsoft.com/office/drawing/2014/main" id="{9F264085-08EF-4148-AEC4-13B59297E618}"/>
                  </a:ext>
                </a:extLst>
              </p:cNvPr>
              <p:cNvSpPr>
                <a:spLocks/>
              </p:cNvSpPr>
              <p:nvPr userDrawn="1"/>
            </p:nvSpPr>
            <p:spPr bwMode="hidden">
              <a:xfrm>
                <a:off x="2914" y="3476"/>
                <a:ext cx="2848" cy="788"/>
              </a:xfrm>
              <a:custGeom>
                <a:avLst/>
                <a:gdLst>
                  <a:gd name="T0" fmla="*/ 2838 w 2848"/>
                  <a:gd name="T1" fmla="*/ 16 h 788"/>
                  <a:gd name="T2" fmla="*/ 2493 w 2848"/>
                  <a:gd name="T3" fmla="*/ 0 h 788"/>
                  <a:gd name="T4" fmla="*/ 2278 w 2848"/>
                  <a:gd name="T5" fmla="*/ 81 h 788"/>
                  <a:gd name="T6" fmla="*/ 1936 w 2848"/>
                  <a:gd name="T7" fmla="*/ 44 h 788"/>
                  <a:gd name="T8" fmla="*/ 1739 w 2848"/>
                  <a:gd name="T9" fmla="*/ 354 h 788"/>
                  <a:gd name="T10" fmla="*/ 1600 w 2848"/>
                  <a:gd name="T11" fmla="*/ 212 h 788"/>
                  <a:gd name="T12" fmla="*/ 1352 w 2848"/>
                  <a:gd name="T13" fmla="*/ 308 h 788"/>
                  <a:gd name="T14" fmla="*/ 1445 w 2848"/>
                  <a:gd name="T15" fmla="*/ 515 h 788"/>
                  <a:gd name="T16" fmla="*/ 1072 w 2848"/>
                  <a:gd name="T17" fmla="*/ 412 h 788"/>
                  <a:gd name="T18" fmla="*/ 888 w 2848"/>
                  <a:gd name="T19" fmla="*/ 540 h 788"/>
                  <a:gd name="T20" fmla="*/ 0 w 2848"/>
                  <a:gd name="T21" fmla="*/ 660 h 788"/>
                  <a:gd name="T22" fmla="*/ 288 w 2848"/>
                  <a:gd name="T23" fmla="*/ 788 h 788"/>
                  <a:gd name="T24" fmla="*/ 1040 w 2848"/>
                  <a:gd name="T25" fmla="*/ 676 h 788"/>
                  <a:gd name="T26" fmla="*/ 1272 w 2848"/>
                  <a:gd name="T27" fmla="*/ 748 h 788"/>
                  <a:gd name="T28" fmla="*/ 2096 w 2848"/>
                  <a:gd name="T29" fmla="*/ 691 h 788"/>
                  <a:gd name="T30" fmla="*/ 2320 w 2848"/>
                  <a:gd name="T31" fmla="*/ 748 h 788"/>
                  <a:gd name="T32" fmla="*/ 2456 w 2848"/>
                  <a:gd name="T33" fmla="*/ 596 h 788"/>
                  <a:gd name="T34" fmla="*/ 2712 w 2848"/>
                  <a:gd name="T35" fmla="*/ 716 h 788"/>
                  <a:gd name="T36" fmla="*/ 2716 w 2848"/>
                  <a:gd name="T37" fmla="*/ 339 h 788"/>
                  <a:gd name="T38" fmla="*/ 2848 w 2848"/>
                  <a:gd name="T39" fmla="*/ 258 h 7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58" name="Freeform 14">
                <a:extLst>
                  <a:ext uri="{FF2B5EF4-FFF2-40B4-BE49-F238E27FC236}">
                    <a16:creationId xmlns:a16="http://schemas.microsoft.com/office/drawing/2014/main" id="{2CE4E949-8262-46EF-B675-5D6674009DCC}"/>
                  </a:ext>
                </a:extLst>
              </p:cNvPr>
              <p:cNvSpPr>
                <a:spLocks/>
              </p:cNvSpPr>
              <p:nvPr userDrawn="1"/>
            </p:nvSpPr>
            <p:spPr bwMode="hidden">
              <a:xfrm>
                <a:off x="5443" y="922"/>
                <a:ext cx="319" cy="854"/>
              </a:xfrm>
              <a:custGeom>
                <a:avLst/>
                <a:gdLst>
                  <a:gd name="T0" fmla="*/ 0 w 319"/>
                  <a:gd name="T1" fmla="*/ 0 h 854"/>
                  <a:gd name="T2" fmla="*/ 106 w 319"/>
                  <a:gd name="T3" fmla="*/ 313 h 854"/>
                  <a:gd name="T4" fmla="*/ 106 w 319"/>
                  <a:gd name="T5" fmla="*/ 634 h 854"/>
                  <a:gd name="T6" fmla="*/ 268 w 319"/>
                  <a:gd name="T7" fmla="*/ 854 h 854"/>
                  <a:gd name="T8" fmla="*/ 278 w 319"/>
                  <a:gd name="T9" fmla="*/ 577 h 854"/>
                  <a:gd name="T10" fmla="*/ 238 w 319"/>
                  <a:gd name="T11" fmla="*/ 400 h 854"/>
                  <a:gd name="T12" fmla="*/ 319 w 319"/>
                  <a:gd name="T13" fmla="*/ 240 h 854"/>
                </a:gdLst>
                <a:ahLst/>
                <a:cxnLst>
                  <a:cxn ang="0">
                    <a:pos x="T0" y="T1"/>
                  </a:cxn>
                  <a:cxn ang="0">
                    <a:pos x="T2" y="T3"/>
                  </a:cxn>
                  <a:cxn ang="0">
                    <a:pos x="T4" y="T5"/>
                  </a:cxn>
                  <a:cxn ang="0">
                    <a:pos x="T6" y="T7"/>
                  </a:cxn>
                  <a:cxn ang="0">
                    <a:pos x="T8" y="T9"/>
                  </a:cxn>
                  <a:cxn ang="0">
                    <a:pos x="T10" y="T11"/>
                  </a:cxn>
                  <a:cxn ang="0">
                    <a:pos x="T12" y="T13"/>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59" name="Freeform 15">
                <a:extLst>
                  <a:ext uri="{FF2B5EF4-FFF2-40B4-BE49-F238E27FC236}">
                    <a16:creationId xmlns:a16="http://schemas.microsoft.com/office/drawing/2014/main" id="{7C5B2097-17CD-4EE8-8482-159CAA5DB5AB}"/>
                  </a:ext>
                </a:extLst>
              </p:cNvPr>
              <p:cNvSpPr>
                <a:spLocks/>
              </p:cNvSpPr>
              <p:nvPr userDrawn="1"/>
            </p:nvSpPr>
            <p:spPr bwMode="hidden">
              <a:xfrm>
                <a:off x="4954" y="3568"/>
                <a:ext cx="646" cy="392"/>
              </a:xfrm>
              <a:custGeom>
                <a:avLst/>
                <a:gdLst>
                  <a:gd name="T0" fmla="*/ 504 w 646"/>
                  <a:gd name="T1" fmla="*/ 0 h 392"/>
                  <a:gd name="T2" fmla="*/ 320 w 646"/>
                  <a:gd name="T3" fmla="*/ 61 h 392"/>
                  <a:gd name="T4" fmla="*/ 238 w 646"/>
                  <a:gd name="T5" fmla="*/ 109 h 392"/>
                  <a:gd name="T6" fmla="*/ 144 w 646"/>
                  <a:gd name="T7" fmla="*/ 216 h 392"/>
                  <a:gd name="T8" fmla="*/ 0 w 646"/>
                  <a:gd name="T9" fmla="*/ 392 h 392"/>
                  <a:gd name="T10" fmla="*/ 360 w 646"/>
                  <a:gd name="T11" fmla="*/ 263 h 392"/>
                  <a:gd name="T12" fmla="*/ 432 w 646"/>
                  <a:gd name="T13" fmla="*/ 182 h 392"/>
                  <a:gd name="T14" fmla="*/ 646 w 646"/>
                  <a:gd name="T15" fmla="*/ 142 h 392"/>
                  <a:gd name="T16" fmla="*/ 504 w 646"/>
                  <a:gd name="T17" fmla="*/ 0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60" name="Freeform 16">
                <a:extLst>
                  <a:ext uri="{FF2B5EF4-FFF2-40B4-BE49-F238E27FC236}">
                    <a16:creationId xmlns:a16="http://schemas.microsoft.com/office/drawing/2014/main" id="{C55E1DBA-7514-4E4E-9711-A406F866755E}"/>
                  </a:ext>
                </a:extLst>
              </p:cNvPr>
              <p:cNvSpPr>
                <a:spLocks/>
              </p:cNvSpPr>
              <p:nvPr userDrawn="1"/>
            </p:nvSpPr>
            <p:spPr bwMode="hidden">
              <a:xfrm>
                <a:off x="50" y="2400"/>
                <a:ext cx="2736" cy="1920"/>
              </a:xfrm>
              <a:custGeom>
                <a:avLst/>
                <a:gdLst>
                  <a:gd name="T0" fmla="*/ 0 w 2736"/>
                  <a:gd name="T1" fmla="*/ 0 h 1920"/>
                  <a:gd name="T2" fmla="*/ 96 w 2736"/>
                  <a:gd name="T3" fmla="*/ 336 h 1920"/>
                  <a:gd name="T4" fmla="*/ 384 w 2736"/>
                  <a:gd name="T5" fmla="*/ 384 h 1920"/>
                  <a:gd name="T6" fmla="*/ 576 w 2736"/>
                  <a:gd name="T7" fmla="*/ 720 h 1920"/>
                  <a:gd name="T8" fmla="*/ 528 w 2736"/>
                  <a:gd name="T9" fmla="*/ 960 h 1920"/>
                  <a:gd name="T10" fmla="*/ 672 w 2736"/>
                  <a:gd name="T11" fmla="*/ 1104 h 1920"/>
                  <a:gd name="T12" fmla="*/ 576 w 2736"/>
                  <a:gd name="T13" fmla="*/ 1392 h 1920"/>
                  <a:gd name="T14" fmla="*/ 624 w 2736"/>
                  <a:gd name="T15" fmla="*/ 1632 h 1920"/>
                  <a:gd name="T16" fmla="*/ 1488 w 2736"/>
                  <a:gd name="T17" fmla="*/ 1872 h 1920"/>
                  <a:gd name="T18" fmla="*/ 1680 w 2736"/>
                  <a:gd name="T19" fmla="*/ 1728 h 1920"/>
                  <a:gd name="T20" fmla="*/ 2208 w 2736"/>
                  <a:gd name="T21" fmla="*/ 1728 h 1920"/>
                  <a:gd name="T22" fmla="*/ 2304 w 2736"/>
                  <a:gd name="T23" fmla="*/ 1632 h 1920"/>
                  <a:gd name="T24" fmla="*/ 2736 w 2736"/>
                  <a:gd name="T25" fmla="*/ 1872 h 1920"/>
                  <a:gd name="T26" fmla="*/ 2640 w 2736"/>
                  <a:gd name="T27" fmla="*/ 1920 h 1920"/>
                  <a:gd name="T28" fmla="*/ 2304 w 2736"/>
                  <a:gd name="T29" fmla="*/ 1824 h 1920"/>
                  <a:gd name="T30" fmla="*/ 2160 w 2736"/>
                  <a:gd name="T31" fmla="*/ 1872 h 1920"/>
                  <a:gd name="T32" fmla="*/ 1632 w 2736"/>
                  <a:gd name="T33" fmla="*/ 1920 h 1920"/>
                  <a:gd name="T34" fmla="*/ 1440 w 2736"/>
                  <a:gd name="T35" fmla="*/ 1920 h 1920"/>
                  <a:gd name="T36" fmla="*/ 480 w 2736"/>
                  <a:gd name="T37" fmla="*/ 1824 h 1920"/>
                  <a:gd name="T38" fmla="*/ 192 w 2736"/>
                  <a:gd name="T39" fmla="*/ 1872 h 1920"/>
                  <a:gd name="T40" fmla="*/ 96 w 2736"/>
                  <a:gd name="T41" fmla="*/ 1680 h 1920"/>
                  <a:gd name="T42" fmla="*/ 288 w 2736"/>
                  <a:gd name="T43" fmla="*/ 1440 h 1920"/>
                  <a:gd name="T44" fmla="*/ 336 w 2736"/>
                  <a:gd name="T45" fmla="*/ 1104 h 1920"/>
                  <a:gd name="T46" fmla="*/ 144 w 2736"/>
                  <a:gd name="T47" fmla="*/ 864 h 1920"/>
                  <a:gd name="T48" fmla="*/ 240 w 2736"/>
                  <a:gd name="T49" fmla="*/ 624 h 1920"/>
                  <a:gd name="T50" fmla="*/ 48 w 2736"/>
                  <a:gd name="T51" fmla="*/ 528 h 1920"/>
                  <a:gd name="T52" fmla="*/ 0 w 2736"/>
                  <a:gd name="T53" fmla="*/ 0 h 1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a:extLst>
                <a:ext uri="{909E8E84-426E-40DD-AFC4-6F175D3DCCD1}">
                  <a14:hiddenFill xmlns:a14="http://schemas.microsoft.com/office/drawing/2010/main">
                    <a:gradFill rotWithShape="0">
                      <a:gsLst>
                        <a:gs pos="0">
                          <a:schemeClr val="bg2"/>
                        </a:gs>
                        <a:gs pos="100000">
                          <a:schemeClr val="bg1"/>
                        </a:gs>
                      </a:gsLst>
                      <a:lin ang="18900000" scaled="1"/>
                    </a:gra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6161" name="Group 17">
              <a:extLst>
                <a:ext uri="{FF2B5EF4-FFF2-40B4-BE49-F238E27FC236}">
                  <a16:creationId xmlns:a16="http://schemas.microsoft.com/office/drawing/2014/main" id="{E7997812-2F95-4CAC-B3AE-7D658261E21F}"/>
                </a:ext>
              </a:extLst>
            </p:cNvPr>
            <p:cNvGrpSpPr>
              <a:grpSpLocks/>
            </p:cNvGrpSpPr>
            <p:nvPr userDrawn="1"/>
          </p:nvGrpSpPr>
          <p:grpSpPr bwMode="auto">
            <a:xfrm>
              <a:off x="0" y="2291"/>
              <a:ext cx="1385" cy="1702"/>
              <a:chOff x="0" y="2291"/>
              <a:chExt cx="1385" cy="1702"/>
            </a:xfrm>
          </p:grpSpPr>
          <p:sp>
            <p:nvSpPr>
              <p:cNvPr id="6162" name="Rectangle 18">
                <a:extLst>
                  <a:ext uri="{FF2B5EF4-FFF2-40B4-BE49-F238E27FC236}">
                    <a16:creationId xmlns:a16="http://schemas.microsoft.com/office/drawing/2014/main" id="{8FAB1E09-8ED7-4C16-ABE7-337B7AC76F3B}"/>
                  </a:ext>
                </a:extLst>
              </p:cNvPr>
              <p:cNvSpPr>
                <a:spLocks noChangeArrowheads="1"/>
              </p:cNvSpPr>
              <p:nvPr userDrawn="1"/>
            </p:nvSpPr>
            <p:spPr bwMode="ltGray">
              <a:xfrm rot="6798887">
                <a:off x="62" y="388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3" name="Rectangle 19">
                <a:extLst>
                  <a:ext uri="{FF2B5EF4-FFF2-40B4-BE49-F238E27FC236}">
                    <a16:creationId xmlns:a16="http://schemas.microsoft.com/office/drawing/2014/main" id="{33C43A28-2EC5-4066-9136-82E62E9089B1}"/>
                  </a:ext>
                </a:extLst>
              </p:cNvPr>
              <p:cNvSpPr>
                <a:spLocks noChangeArrowheads="1"/>
              </p:cNvSpPr>
              <p:nvPr userDrawn="1"/>
            </p:nvSpPr>
            <p:spPr bwMode="ltGray">
              <a:xfrm rot="6798887">
                <a:off x="33" y="388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4" name="Rectangle 20">
                <a:extLst>
                  <a:ext uri="{FF2B5EF4-FFF2-40B4-BE49-F238E27FC236}">
                    <a16:creationId xmlns:a16="http://schemas.microsoft.com/office/drawing/2014/main" id="{FDEEFC1B-6999-42FC-A492-0DC2D6453732}"/>
                  </a:ext>
                </a:extLst>
              </p:cNvPr>
              <p:cNvSpPr>
                <a:spLocks noChangeArrowheads="1"/>
              </p:cNvSpPr>
              <p:nvPr userDrawn="1"/>
            </p:nvSpPr>
            <p:spPr bwMode="ltGray">
              <a:xfrm rot="6798887">
                <a:off x="6" y="387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5" name="Rectangle 21">
                <a:extLst>
                  <a:ext uri="{FF2B5EF4-FFF2-40B4-BE49-F238E27FC236}">
                    <a16:creationId xmlns:a16="http://schemas.microsoft.com/office/drawing/2014/main" id="{9D5D07F0-BF63-42C9-98E4-980D998C8619}"/>
                  </a:ext>
                </a:extLst>
              </p:cNvPr>
              <p:cNvSpPr>
                <a:spLocks noChangeArrowheads="1"/>
              </p:cNvSpPr>
              <p:nvPr userDrawn="1"/>
            </p:nvSpPr>
            <p:spPr bwMode="ltGray">
              <a:xfrm rot="5999912">
                <a:off x="209" y="388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6" name="Rectangle 22">
                <a:extLst>
                  <a:ext uri="{FF2B5EF4-FFF2-40B4-BE49-F238E27FC236}">
                    <a16:creationId xmlns:a16="http://schemas.microsoft.com/office/drawing/2014/main" id="{1E3DD824-2B41-4F90-95DB-387DB01D61E8}"/>
                  </a:ext>
                </a:extLst>
              </p:cNvPr>
              <p:cNvSpPr>
                <a:spLocks noChangeArrowheads="1"/>
              </p:cNvSpPr>
              <p:nvPr userDrawn="1"/>
            </p:nvSpPr>
            <p:spPr bwMode="ltGray">
              <a:xfrm rot="5999912">
                <a:off x="182" y="388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7" name="Rectangle 23">
                <a:extLst>
                  <a:ext uri="{FF2B5EF4-FFF2-40B4-BE49-F238E27FC236}">
                    <a16:creationId xmlns:a16="http://schemas.microsoft.com/office/drawing/2014/main" id="{FAE1205F-DE77-4319-816B-37A429C34F81}"/>
                  </a:ext>
                </a:extLst>
              </p:cNvPr>
              <p:cNvSpPr>
                <a:spLocks noChangeArrowheads="1"/>
              </p:cNvSpPr>
              <p:nvPr userDrawn="1"/>
            </p:nvSpPr>
            <p:spPr bwMode="ltGray">
              <a:xfrm rot="6250138">
                <a:off x="152" y="388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8" name="Rectangle 24">
                <a:extLst>
                  <a:ext uri="{FF2B5EF4-FFF2-40B4-BE49-F238E27FC236}">
                    <a16:creationId xmlns:a16="http://schemas.microsoft.com/office/drawing/2014/main" id="{39B8005E-BAE2-4DE9-BE73-B453835B93A5}"/>
                  </a:ext>
                </a:extLst>
              </p:cNvPr>
              <p:cNvSpPr>
                <a:spLocks noChangeArrowheads="1"/>
              </p:cNvSpPr>
              <p:nvPr userDrawn="1"/>
            </p:nvSpPr>
            <p:spPr bwMode="ltGray">
              <a:xfrm rot="6238076">
                <a:off x="123" y="388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9" name="Rectangle 25">
                <a:extLst>
                  <a:ext uri="{FF2B5EF4-FFF2-40B4-BE49-F238E27FC236}">
                    <a16:creationId xmlns:a16="http://schemas.microsoft.com/office/drawing/2014/main" id="{94A9FB4D-6310-4820-8235-4D59E7F9711C}"/>
                  </a:ext>
                </a:extLst>
              </p:cNvPr>
              <p:cNvSpPr>
                <a:spLocks noChangeArrowheads="1"/>
              </p:cNvSpPr>
              <p:nvPr userDrawn="1"/>
            </p:nvSpPr>
            <p:spPr bwMode="ltGray">
              <a:xfrm rot="5380717">
                <a:off x="363" y="386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0" name="Rectangle 26">
                <a:extLst>
                  <a:ext uri="{FF2B5EF4-FFF2-40B4-BE49-F238E27FC236}">
                    <a16:creationId xmlns:a16="http://schemas.microsoft.com/office/drawing/2014/main" id="{44603E36-12CF-487F-AD3A-11BC106CA0D6}"/>
                  </a:ext>
                </a:extLst>
              </p:cNvPr>
              <p:cNvSpPr>
                <a:spLocks noChangeArrowheads="1"/>
              </p:cNvSpPr>
              <p:nvPr userDrawn="1"/>
            </p:nvSpPr>
            <p:spPr bwMode="ltGray">
              <a:xfrm rot="5380717">
                <a:off x="332" y="387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1" name="Rectangle 27">
                <a:extLst>
                  <a:ext uri="{FF2B5EF4-FFF2-40B4-BE49-F238E27FC236}">
                    <a16:creationId xmlns:a16="http://schemas.microsoft.com/office/drawing/2014/main" id="{2F16EEBB-9392-4E24-BFE2-E551723A275A}"/>
                  </a:ext>
                </a:extLst>
              </p:cNvPr>
              <p:cNvSpPr>
                <a:spLocks noChangeArrowheads="1"/>
              </p:cNvSpPr>
              <p:nvPr userDrawn="1"/>
            </p:nvSpPr>
            <p:spPr bwMode="ltGray">
              <a:xfrm rot="5583200">
                <a:off x="302" y="387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2" name="Rectangle 28">
                <a:extLst>
                  <a:ext uri="{FF2B5EF4-FFF2-40B4-BE49-F238E27FC236}">
                    <a16:creationId xmlns:a16="http://schemas.microsoft.com/office/drawing/2014/main" id="{99C84673-516D-48F0-AB6E-B9E552ACCC4E}"/>
                  </a:ext>
                </a:extLst>
              </p:cNvPr>
              <p:cNvSpPr>
                <a:spLocks noChangeArrowheads="1"/>
              </p:cNvSpPr>
              <p:nvPr userDrawn="1"/>
            </p:nvSpPr>
            <p:spPr bwMode="ltGray">
              <a:xfrm rot="5737625">
                <a:off x="270" y="388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3" name="Rectangle 29">
                <a:extLst>
                  <a:ext uri="{FF2B5EF4-FFF2-40B4-BE49-F238E27FC236}">
                    <a16:creationId xmlns:a16="http://schemas.microsoft.com/office/drawing/2014/main" id="{FA922459-6982-46A4-B9B9-BAF2D0338507}"/>
                  </a:ext>
                </a:extLst>
              </p:cNvPr>
              <p:cNvSpPr>
                <a:spLocks noChangeArrowheads="1"/>
              </p:cNvSpPr>
              <p:nvPr userDrawn="1"/>
            </p:nvSpPr>
            <p:spPr bwMode="ltGray">
              <a:xfrm rot="4715477">
                <a:off x="516" y="382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4" name="Rectangle 30">
                <a:extLst>
                  <a:ext uri="{FF2B5EF4-FFF2-40B4-BE49-F238E27FC236}">
                    <a16:creationId xmlns:a16="http://schemas.microsoft.com/office/drawing/2014/main" id="{A40F1D5F-0759-41B6-BA57-51453C2B2A91}"/>
                  </a:ext>
                </a:extLst>
              </p:cNvPr>
              <p:cNvSpPr>
                <a:spLocks noChangeArrowheads="1"/>
              </p:cNvSpPr>
              <p:nvPr userDrawn="1"/>
            </p:nvSpPr>
            <p:spPr bwMode="ltGray">
              <a:xfrm rot="4924949">
                <a:off x="486" y="38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5" name="Rectangle 31">
                <a:extLst>
                  <a:ext uri="{FF2B5EF4-FFF2-40B4-BE49-F238E27FC236}">
                    <a16:creationId xmlns:a16="http://schemas.microsoft.com/office/drawing/2014/main" id="{DC1A1F14-3282-4F74-8246-315A4CB46025}"/>
                  </a:ext>
                </a:extLst>
              </p:cNvPr>
              <p:cNvSpPr>
                <a:spLocks noChangeArrowheads="1"/>
              </p:cNvSpPr>
              <p:nvPr userDrawn="1"/>
            </p:nvSpPr>
            <p:spPr bwMode="ltGray">
              <a:xfrm rot="4924949">
                <a:off x="456" y="38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6" name="Rectangle 32">
                <a:extLst>
                  <a:ext uri="{FF2B5EF4-FFF2-40B4-BE49-F238E27FC236}">
                    <a16:creationId xmlns:a16="http://schemas.microsoft.com/office/drawing/2014/main" id="{2B373C95-B631-4AB6-A459-30CC5F136398}"/>
                  </a:ext>
                </a:extLst>
              </p:cNvPr>
              <p:cNvSpPr>
                <a:spLocks noChangeArrowheads="1"/>
              </p:cNvSpPr>
              <p:nvPr userDrawn="1"/>
            </p:nvSpPr>
            <p:spPr bwMode="ltGray">
              <a:xfrm rot="5041352">
                <a:off x="426" y="385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7" name="Rectangle 33">
                <a:extLst>
                  <a:ext uri="{FF2B5EF4-FFF2-40B4-BE49-F238E27FC236}">
                    <a16:creationId xmlns:a16="http://schemas.microsoft.com/office/drawing/2014/main" id="{7C563382-FB31-4EAD-A9FE-AE72D506D2BE}"/>
                  </a:ext>
                </a:extLst>
              </p:cNvPr>
              <p:cNvSpPr>
                <a:spLocks noChangeArrowheads="1"/>
              </p:cNvSpPr>
              <p:nvPr userDrawn="1"/>
            </p:nvSpPr>
            <p:spPr bwMode="ltGray">
              <a:xfrm rot="3816889">
                <a:off x="664" y="376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8" name="Rectangle 34">
                <a:extLst>
                  <a:ext uri="{FF2B5EF4-FFF2-40B4-BE49-F238E27FC236}">
                    <a16:creationId xmlns:a16="http://schemas.microsoft.com/office/drawing/2014/main" id="{7304ECD3-8FD4-4A1B-B4C4-65EDA68B7E59}"/>
                  </a:ext>
                </a:extLst>
              </p:cNvPr>
              <p:cNvSpPr>
                <a:spLocks noChangeArrowheads="1"/>
              </p:cNvSpPr>
              <p:nvPr userDrawn="1"/>
            </p:nvSpPr>
            <p:spPr bwMode="ltGray">
              <a:xfrm rot="3816889">
                <a:off x="634" y="3780"/>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9" name="Rectangle 35">
                <a:extLst>
                  <a:ext uri="{FF2B5EF4-FFF2-40B4-BE49-F238E27FC236}">
                    <a16:creationId xmlns:a16="http://schemas.microsoft.com/office/drawing/2014/main" id="{6E1E5D86-B662-4AB5-BF7F-6FAFBF4A66FF}"/>
                  </a:ext>
                </a:extLst>
              </p:cNvPr>
              <p:cNvSpPr>
                <a:spLocks noChangeArrowheads="1"/>
              </p:cNvSpPr>
              <p:nvPr userDrawn="1"/>
            </p:nvSpPr>
            <p:spPr bwMode="ltGray">
              <a:xfrm rot="4104184">
                <a:off x="605" y="379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0" name="Rectangle 36">
                <a:extLst>
                  <a:ext uri="{FF2B5EF4-FFF2-40B4-BE49-F238E27FC236}">
                    <a16:creationId xmlns:a16="http://schemas.microsoft.com/office/drawing/2014/main" id="{A472A51D-3D58-4B4D-8FAC-0B5B0A87A8D2}"/>
                  </a:ext>
                </a:extLst>
              </p:cNvPr>
              <p:cNvSpPr>
                <a:spLocks noChangeArrowheads="1"/>
              </p:cNvSpPr>
              <p:nvPr userDrawn="1"/>
            </p:nvSpPr>
            <p:spPr bwMode="ltGray">
              <a:xfrm rot="4325343">
                <a:off x="575" y="380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1" name="Rectangle 37">
                <a:extLst>
                  <a:ext uri="{FF2B5EF4-FFF2-40B4-BE49-F238E27FC236}">
                    <a16:creationId xmlns:a16="http://schemas.microsoft.com/office/drawing/2014/main" id="{AC19BD62-B224-462B-829D-CB12948CDB84}"/>
                  </a:ext>
                </a:extLst>
              </p:cNvPr>
              <p:cNvSpPr>
                <a:spLocks noChangeArrowheads="1"/>
              </p:cNvSpPr>
              <p:nvPr userDrawn="1"/>
            </p:nvSpPr>
            <p:spPr bwMode="ltGray">
              <a:xfrm rot="3368036">
                <a:off x="799" y="3683"/>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2" name="Rectangle 38">
                <a:extLst>
                  <a:ext uri="{FF2B5EF4-FFF2-40B4-BE49-F238E27FC236}">
                    <a16:creationId xmlns:a16="http://schemas.microsoft.com/office/drawing/2014/main" id="{AF4DE0A9-1EA5-4D00-B88F-0B6DAD342EC3}"/>
                  </a:ext>
                </a:extLst>
              </p:cNvPr>
              <p:cNvSpPr>
                <a:spLocks noChangeArrowheads="1"/>
              </p:cNvSpPr>
              <p:nvPr userDrawn="1"/>
            </p:nvSpPr>
            <p:spPr bwMode="ltGray">
              <a:xfrm rot="3368036">
                <a:off x="772" y="369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3" name="Rectangle 39">
                <a:extLst>
                  <a:ext uri="{FF2B5EF4-FFF2-40B4-BE49-F238E27FC236}">
                    <a16:creationId xmlns:a16="http://schemas.microsoft.com/office/drawing/2014/main" id="{54BDA182-AF25-4E4C-9B72-E874A82EC74C}"/>
                  </a:ext>
                </a:extLst>
              </p:cNvPr>
              <p:cNvSpPr>
                <a:spLocks noChangeArrowheads="1"/>
              </p:cNvSpPr>
              <p:nvPr userDrawn="1"/>
            </p:nvSpPr>
            <p:spPr bwMode="ltGray">
              <a:xfrm rot="3368036">
                <a:off x="745" y="37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4" name="Rectangle 40">
                <a:extLst>
                  <a:ext uri="{FF2B5EF4-FFF2-40B4-BE49-F238E27FC236}">
                    <a16:creationId xmlns:a16="http://schemas.microsoft.com/office/drawing/2014/main" id="{FDA066E0-8AB0-4949-8CC2-F1B08DA7F5C1}"/>
                  </a:ext>
                </a:extLst>
              </p:cNvPr>
              <p:cNvSpPr>
                <a:spLocks noChangeArrowheads="1"/>
              </p:cNvSpPr>
              <p:nvPr userDrawn="1"/>
            </p:nvSpPr>
            <p:spPr bwMode="ltGray">
              <a:xfrm rot="3816889">
                <a:off x="717" y="37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5" name="Rectangle 41">
                <a:extLst>
                  <a:ext uri="{FF2B5EF4-FFF2-40B4-BE49-F238E27FC236}">
                    <a16:creationId xmlns:a16="http://schemas.microsoft.com/office/drawing/2014/main" id="{7FD33691-C227-4274-BC33-4CECB7A3E11F}"/>
                  </a:ext>
                </a:extLst>
              </p:cNvPr>
              <p:cNvSpPr>
                <a:spLocks noChangeArrowheads="1"/>
              </p:cNvSpPr>
              <p:nvPr userDrawn="1"/>
            </p:nvSpPr>
            <p:spPr bwMode="ltGray">
              <a:xfrm rot="2302266">
                <a:off x="923" y="358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6" name="Rectangle 42">
                <a:extLst>
                  <a:ext uri="{FF2B5EF4-FFF2-40B4-BE49-F238E27FC236}">
                    <a16:creationId xmlns:a16="http://schemas.microsoft.com/office/drawing/2014/main" id="{D49CECFE-6A8F-4CF7-8AA3-F17AA4785864}"/>
                  </a:ext>
                </a:extLst>
              </p:cNvPr>
              <p:cNvSpPr>
                <a:spLocks noChangeArrowheads="1"/>
              </p:cNvSpPr>
              <p:nvPr userDrawn="1"/>
            </p:nvSpPr>
            <p:spPr bwMode="ltGray">
              <a:xfrm rot="2302266">
                <a:off x="899" y="360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7" name="Rectangle 43">
                <a:extLst>
                  <a:ext uri="{FF2B5EF4-FFF2-40B4-BE49-F238E27FC236}">
                    <a16:creationId xmlns:a16="http://schemas.microsoft.com/office/drawing/2014/main" id="{912FFF02-FE65-4E2A-A316-2A38925BB55F}"/>
                  </a:ext>
                </a:extLst>
              </p:cNvPr>
              <p:cNvSpPr>
                <a:spLocks noChangeArrowheads="1"/>
              </p:cNvSpPr>
              <p:nvPr userDrawn="1"/>
            </p:nvSpPr>
            <p:spPr bwMode="ltGray">
              <a:xfrm rot="2707562">
                <a:off x="876" y="362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8" name="Rectangle 44">
                <a:extLst>
                  <a:ext uri="{FF2B5EF4-FFF2-40B4-BE49-F238E27FC236}">
                    <a16:creationId xmlns:a16="http://schemas.microsoft.com/office/drawing/2014/main" id="{F0986EBA-4092-44B1-A3A4-E460509E5626}"/>
                  </a:ext>
                </a:extLst>
              </p:cNvPr>
              <p:cNvSpPr>
                <a:spLocks noChangeArrowheads="1"/>
              </p:cNvSpPr>
              <p:nvPr userDrawn="1"/>
            </p:nvSpPr>
            <p:spPr bwMode="ltGray">
              <a:xfrm rot="2707562">
                <a:off x="850" y="364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9" name="Rectangle 45">
                <a:extLst>
                  <a:ext uri="{FF2B5EF4-FFF2-40B4-BE49-F238E27FC236}">
                    <a16:creationId xmlns:a16="http://schemas.microsoft.com/office/drawing/2014/main" id="{568689CF-FEDD-4899-8376-AC3BBB3DE03C}"/>
                  </a:ext>
                </a:extLst>
              </p:cNvPr>
              <p:cNvSpPr>
                <a:spLocks noChangeArrowheads="1"/>
              </p:cNvSpPr>
              <p:nvPr userDrawn="1"/>
            </p:nvSpPr>
            <p:spPr bwMode="ltGray">
              <a:xfrm rot="1525830">
                <a:off x="1027" y="3473"/>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0" name="Rectangle 46">
                <a:extLst>
                  <a:ext uri="{FF2B5EF4-FFF2-40B4-BE49-F238E27FC236}">
                    <a16:creationId xmlns:a16="http://schemas.microsoft.com/office/drawing/2014/main" id="{98911CD7-A533-4A4E-A04B-9F2A86225D75}"/>
                  </a:ext>
                </a:extLst>
              </p:cNvPr>
              <p:cNvSpPr>
                <a:spLocks noChangeArrowheads="1"/>
              </p:cNvSpPr>
              <p:nvPr userDrawn="1"/>
            </p:nvSpPr>
            <p:spPr bwMode="ltGray">
              <a:xfrm rot="1525830">
                <a:off x="1009" y="349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1" name="Rectangle 47">
                <a:extLst>
                  <a:ext uri="{FF2B5EF4-FFF2-40B4-BE49-F238E27FC236}">
                    <a16:creationId xmlns:a16="http://schemas.microsoft.com/office/drawing/2014/main" id="{62B74620-49AE-4865-B9C9-3FB5BEB1FE23}"/>
                  </a:ext>
                </a:extLst>
              </p:cNvPr>
              <p:cNvSpPr>
                <a:spLocks noChangeArrowheads="1"/>
              </p:cNvSpPr>
              <p:nvPr userDrawn="1"/>
            </p:nvSpPr>
            <p:spPr bwMode="ltGray">
              <a:xfrm rot="1788117">
                <a:off x="990" y="351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2" name="Rectangle 48">
                <a:extLst>
                  <a:ext uri="{FF2B5EF4-FFF2-40B4-BE49-F238E27FC236}">
                    <a16:creationId xmlns:a16="http://schemas.microsoft.com/office/drawing/2014/main" id="{EB4B30E1-F049-4B08-BFE1-72B61B23915B}"/>
                  </a:ext>
                </a:extLst>
              </p:cNvPr>
              <p:cNvSpPr>
                <a:spLocks noChangeArrowheads="1"/>
              </p:cNvSpPr>
              <p:nvPr userDrawn="1"/>
            </p:nvSpPr>
            <p:spPr bwMode="ltGray">
              <a:xfrm rot="1788117">
                <a:off x="969" y="354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3" name="Rectangle 49">
                <a:extLst>
                  <a:ext uri="{FF2B5EF4-FFF2-40B4-BE49-F238E27FC236}">
                    <a16:creationId xmlns:a16="http://schemas.microsoft.com/office/drawing/2014/main" id="{5DB4FF82-023A-4B41-ACE3-67184DDD280B}"/>
                  </a:ext>
                </a:extLst>
              </p:cNvPr>
              <p:cNvSpPr>
                <a:spLocks noChangeArrowheads="1"/>
              </p:cNvSpPr>
              <p:nvPr userDrawn="1"/>
            </p:nvSpPr>
            <p:spPr bwMode="ltGray">
              <a:xfrm rot="841630">
                <a:off x="1113" y="335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4" name="Rectangle 50">
                <a:extLst>
                  <a:ext uri="{FF2B5EF4-FFF2-40B4-BE49-F238E27FC236}">
                    <a16:creationId xmlns:a16="http://schemas.microsoft.com/office/drawing/2014/main" id="{9674F7C8-D0B7-4B6C-A66A-CDE10655648C}"/>
                  </a:ext>
                </a:extLst>
              </p:cNvPr>
              <p:cNvSpPr>
                <a:spLocks noChangeArrowheads="1"/>
              </p:cNvSpPr>
              <p:nvPr userDrawn="1"/>
            </p:nvSpPr>
            <p:spPr bwMode="ltGray">
              <a:xfrm rot="841630">
                <a:off x="1100" y="337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5" name="Rectangle 51">
                <a:extLst>
                  <a:ext uri="{FF2B5EF4-FFF2-40B4-BE49-F238E27FC236}">
                    <a16:creationId xmlns:a16="http://schemas.microsoft.com/office/drawing/2014/main" id="{D3BC3347-B958-4FD0-A69B-47DCF13A1DE6}"/>
                  </a:ext>
                </a:extLst>
              </p:cNvPr>
              <p:cNvSpPr>
                <a:spLocks noChangeArrowheads="1"/>
              </p:cNvSpPr>
              <p:nvPr userDrawn="1"/>
            </p:nvSpPr>
            <p:spPr bwMode="ltGray">
              <a:xfrm rot="1308689">
                <a:off x="1086" y="340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6" name="Rectangle 52">
                <a:extLst>
                  <a:ext uri="{FF2B5EF4-FFF2-40B4-BE49-F238E27FC236}">
                    <a16:creationId xmlns:a16="http://schemas.microsoft.com/office/drawing/2014/main" id="{ABD6FF64-6712-487D-9E12-9B6137A86849}"/>
                  </a:ext>
                </a:extLst>
              </p:cNvPr>
              <p:cNvSpPr>
                <a:spLocks noChangeArrowheads="1"/>
              </p:cNvSpPr>
              <p:nvPr userDrawn="1"/>
            </p:nvSpPr>
            <p:spPr bwMode="ltGray">
              <a:xfrm rot="1308689">
                <a:off x="1064" y="342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7" name="Rectangle 53">
                <a:extLst>
                  <a:ext uri="{FF2B5EF4-FFF2-40B4-BE49-F238E27FC236}">
                    <a16:creationId xmlns:a16="http://schemas.microsoft.com/office/drawing/2014/main" id="{301869AD-F529-4168-97B5-39ED403B7E30}"/>
                  </a:ext>
                </a:extLst>
              </p:cNvPr>
              <p:cNvSpPr>
                <a:spLocks noChangeArrowheads="1"/>
              </p:cNvSpPr>
              <p:nvPr userDrawn="1"/>
            </p:nvSpPr>
            <p:spPr bwMode="ltGray">
              <a:xfrm rot="469913">
                <a:off x="1172" y="3225"/>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8" name="Rectangle 54">
                <a:extLst>
                  <a:ext uri="{FF2B5EF4-FFF2-40B4-BE49-F238E27FC236}">
                    <a16:creationId xmlns:a16="http://schemas.microsoft.com/office/drawing/2014/main" id="{435AAFD3-AE91-4C90-ACDC-FD36245ABCDD}"/>
                  </a:ext>
                </a:extLst>
              </p:cNvPr>
              <p:cNvSpPr>
                <a:spLocks noChangeArrowheads="1"/>
              </p:cNvSpPr>
              <p:nvPr userDrawn="1"/>
            </p:nvSpPr>
            <p:spPr bwMode="ltGray">
              <a:xfrm rot="559869">
                <a:off x="1162" y="3250"/>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9" name="Rectangle 55">
                <a:extLst>
                  <a:ext uri="{FF2B5EF4-FFF2-40B4-BE49-F238E27FC236}">
                    <a16:creationId xmlns:a16="http://schemas.microsoft.com/office/drawing/2014/main" id="{4B240311-C70C-440E-9E22-CA814CB7A1EB}"/>
                  </a:ext>
                </a:extLst>
              </p:cNvPr>
              <p:cNvSpPr>
                <a:spLocks noChangeArrowheads="1"/>
              </p:cNvSpPr>
              <p:nvPr userDrawn="1"/>
            </p:nvSpPr>
            <p:spPr bwMode="ltGray">
              <a:xfrm rot="734079">
                <a:off x="1154" y="327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0" name="Rectangle 56">
                <a:extLst>
                  <a:ext uri="{FF2B5EF4-FFF2-40B4-BE49-F238E27FC236}">
                    <a16:creationId xmlns:a16="http://schemas.microsoft.com/office/drawing/2014/main" id="{79D76B9B-6135-46BA-8763-5A8ECC39F779}"/>
                  </a:ext>
                </a:extLst>
              </p:cNvPr>
              <p:cNvSpPr>
                <a:spLocks noChangeArrowheads="1"/>
              </p:cNvSpPr>
              <p:nvPr userDrawn="1"/>
            </p:nvSpPr>
            <p:spPr bwMode="ltGray">
              <a:xfrm rot="734079">
                <a:off x="1141" y="330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1" name="Rectangle 57">
                <a:extLst>
                  <a:ext uri="{FF2B5EF4-FFF2-40B4-BE49-F238E27FC236}">
                    <a16:creationId xmlns:a16="http://schemas.microsoft.com/office/drawing/2014/main" id="{CD3BA838-CB82-4ADA-AD72-B06686F598C5}"/>
                  </a:ext>
                </a:extLst>
              </p:cNvPr>
              <p:cNvSpPr>
                <a:spLocks noChangeArrowheads="1"/>
              </p:cNvSpPr>
              <p:nvPr userDrawn="1"/>
            </p:nvSpPr>
            <p:spPr bwMode="ltGray">
              <a:xfrm rot="-293905">
                <a:off x="1211" y="309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2" name="Rectangle 58">
                <a:extLst>
                  <a:ext uri="{FF2B5EF4-FFF2-40B4-BE49-F238E27FC236}">
                    <a16:creationId xmlns:a16="http://schemas.microsoft.com/office/drawing/2014/main" id="{4890CEDC-683E-44C1-88E2-978DC6C96542}"/>
                  </a:ext>
                </a:extLst>
              </p:cNvPr>
              <p:cNvSpPr>
                <a:spLocks noChangeArrowheads="1"/>
              </p:cNvSpPr>
              <p:nvPr userDrawn="1"/>
            </p:nvSpPr>
            <p:spPr bwMode="ltGray">
              <a:xfrm rot="-8">
                <a:off x="1201" y="3122"/>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3" name="Rectangle 59">
                <a:extLst>
                  <a:ext uri="{FF2B5EF4-FFF2-40B4-BE49-F238E27FC236}">
                    <a16:creationId xmlns:a16="http://schemas.microsoft.com/office/drawing/2014/main" id="{8D449E44-D13D-45B6-AD7D-96EE9A0920F1}"/>
                  </a:ext>
                </a:extLst>
              </p:cNvPr>
              <p:cNvSpPr>
                <a:spLocks noChangeArrowheads="1"/>
              </p:cNvSpPr>
              <p:nvPr userDrawn="1"/>
            </p:nvSpPr>
            <p:spPr bwMode="ltGray">
              <a:xfrm rot="-8">
                <a:off x="1200" y="3147"/>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4" name="Rectangle 60">
                <a:extLst>
                  <a:ext uri="{FF2B5EF4-FFF2-40B4-BE49-F238E27FC236}">
                    <a16:creationId xmlns:a16="http://schemas.microsoft.com/office/drawing/2014/main" id="{43589BCF-1C9A-4AF2-B901-201E59121942}"/>
                  </a:ext>
                </a:extLst>
              </p:cNvPr>
              <p:cNvSpPr>
                <a:spLocks noChangeArrowheads="1"/>
              </p:cNvSpPr>
              <p:nvPr userDrawn="1"/>
            </p:nvSpPr>
            <p:spPr bwMode="ltGray">
              <a:xfrm rot="214188">
                <a:off x="1189" y="31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5" name="Rectangle 61">
                <a:extLst>
                  <a:ext uri="{FF2B5EF4-FFF2-40B4-BE49-F238E27FC236}">
                    <a16:creationId xmlns:a16="http://schemas.microsoft.com/office/drawing/2014/main" id="{9000A9AC-A963-407C-A5D6-B31A411BE54F}"/>
                  </a:ext>
                </a:extLst>
              </p:cNvPr>
              <p:cNvSpPr>
                <a:spLocks noChangeArrowheads="1"/>
              </p:cNvSpPr>
              <p:nvPr userDrawn="1"/>
            </p:nvSpPr>
            <p:spPr bwMode="ltGray">
              <a:xfrm rot="-682388">
                <a:off x="1219" y="296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6" name="Rectangle 62">
                <a:extLst>
                  <a:ext uri="{FF2B5EF4-FFF2-40B4-BE49-F238E27FC236}">
                    <a16:creationId xmlns:a16="http://schemas.microsoft.com/office/drawing/2014/main" id="{035EDCBB-DF91-4CD8-AD5E-6DD5F14B4986}"/>
                  </a:ext>
                </a:extLst>
              </p:cNvPr>
              <p:cNvSpPr>
                <a:spLocks noChangeArrowheads="1"/>
              </p:cNvSpPr>
              <p:nvPr userDrawn="1"/>
            </p:nvSpPr>
            <p:spPr bwMode="ltGray">
              <a:xfrm rot="-480400">
                <a:off x="1220" y="2991"/>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7" name="Rectangle 63">
                <a:extLst>
                  <a:ext uri="{FF2B5EF4-FFF2-40B4-BE49-F238E27FC236}">
                    <a16:creationId xmlns:a16="http://schemas.microsoft.com/office/drawing/2014/main" id="{B4CE1E7D-AF28-4A12-AA87-8C222FB99335}"/>
                  </a:ext>
                </a:extLst>
              </p:cNvPr>
              <p:cNvSpPr>
                <a:spLocks noChangeArrowheads="1"/>
              </p:cNvSpPr>
              <p:nvPr userDrawn="1"/>
            </p:nvSpPr>
            <p:spPr bwMode="ltGray">
              <a:xfrm rot="-480400">
                <a:off x="1220" y="30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8" name="Rectangle 64">
                <a:extLst>
                  <a:ext uri="{FF2B5EF4-FFF2-40B4-BE49-F238E27FC236}">
                    <a16:creationId xmlns:a16="http://schemas.microsoft.com/office/drawing/2014/main" id="{C29D9929-5975-44B1-8D1D-DA97E0E5DE57}"/>
                  </a:ext>
                </a:extLst>
              </p:cNvPr>
              <p:cNvSpPr>
                <a:spLocks noChangeArrowheads="1"/>
              </p:cNvSpPr>
              <p:nvPr userDrawn="1"/>
            </p:nvSpPr>
            <p:spPr bwMode="ltGray">
              <a:xfrm rot="-270546">
                <a:off x="1219" y="30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9" name="Rectangle 65">
                <a:extLst>
                  <a:ext uri="{FF2B5EF4-FFF2-40B4-BE49-F238E27FC236}">
                    <a16:creationId xmlns:a16="http://schemas.microsoft.com/office/drawing/2014/main" id="{9B4D9066-AFB4-4B2E-BCDE-CDA7849101B2}"/>
                  </a:ext>
                </a:extLst>
              </p:cNvPr>
              <p:cNvSpPr>
                <a:spLocks noChangeArrowheads="1"/>
              </p:cNvSpPr>
              <p:nvPr userDrawn="1"/>
            </p:nvSpPr>
            <p:spPr bwMode="ltGray">
              <a:xfrm rot="-1132286">
                <a:off x="1207" y="2843"/>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0" name="Rectangle 66">
                <a:extLst>
                  <a:ext uri="{FF2B5EF4-FFF2-40B4-BE49-F238E27FC236}">
                    <a16:creationId xmlns:a16="http://schemas.microsoft.com/office/drawing/2014/main" id="{D7EA6B0A-FA12-48D0-AAC2-62EB0D295C9F}"/>
                  </a:ext>
                </a:extLst>
              </p:cNvPr>
              <p:cNvSpPr>
                <a:spLocks noChangeArrowheads="1"/>
              </p:cNvSpPr>
              <p:nvPr userDrawn="1"/>
            </p:nvSpPr>
            <p:spPr bwMode="ltGray">
              <a:xfrm rot="-969272">
                <a:off x="1213" y="286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1" name="Rectangle 67">
                <a:extLst>
                  <a:ext uri="{FF2B5EF4-FFF2-40B4-BE49-F238E27FC236}">
                    <a16:creationId xmlns:a16="http://schemas.microsoft.com/office/drawing/2014/main" id="{4FF3C4C0-A825-45B2-9385-7B999E01309E}"/>
                  </a:ext>
                </a:extLst>
              </p:cNvPr>
              <p:cNvSpPr>
                <a:spLocks noChangeArrowheads="1"/>
              </p:cNvSpPr>
              <p:nvPr userDrawn="1"/>
            </p:nvSpPr>
            <p:spPr bwMode="ltGray">
              <a:xfrm rot="-969272">
                <a:off x="1216" y="288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2" name="Rectangle 68">
                <a:extLst>
                  <a:ext uri="{FF2B5EF4-FFF2-40B4-BE49-F238E27FC236}">
                    <a16:creationId xmlns:a16="http://schemas.microsoft.com/office/drawing/2014/main" id="{CCEFFDB7-9561-43E6-9490-788723FA23E8}"/>
                  </a:ext>
                </a:extLst>
              </p:cNvPr>
              <p:cNvSpPr>
                <a:spLocks noChangeArrowheads="1"/>
              </p:cNvSpPr>
              <p:nvPr userDrawn="1"/>
            </p:nvSpPr>
            <p:spPr bwMode="ltGray">
              <a:xfrm rot="-806259">
                <a:off x="1219" y="29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3" name="Rectangle 69">
                <a:extLst>
                  <a:ext uri="{FF2B5EF4-FFF2-40B4-BE49-F238E27FC236}">
                    <a16:creationId xmlns:a16="http://schemas.microsoft.com/office/drawing/2014/main" id="{7C34D004-128B-490D-8B5F-E67B4E6BDCEE}"/>
                  </a:ext>
                </a:extLst>
              </p:cNvPr>
              <p:cNvSpPr>
                <a:spLocks noChangeArrowheads="1"/>
              </p:cNvSpPr>
              <p:nvPr userDrawn="1"/>
            </p:nvSpPr>
            <p:spPr bwMode="ltGray">
              <a:xfrm rot="-1543941">
                <a:off x="1165" y="272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4" name="Rectangle 70">
                <a:extLst>
                  <a:ext uri="{FF2B5EF4-FFF2-40B4-BE49-F238E27FC236}">
                    <a16:creationId xmlns:a16="http://schemas.microsoft.com/office/drawing/2014/main" id="{0F147F52-2250-4363-9CA0-290C845AC284}"/>
                  </a:ext>
                </a:extLst>
              </p:cNvPr>
              <p:cNvSpPr>
                <a:spLocks noChangeArrowheads="1"/>
              </p:cNvSpPr>
              <p:nvPr userDrawn="1"/>
            </p:nvSpPr>
            <p:spPr bwMode="ltGray">
              <a:xfrm rot="-1341953">
                <a:off x="1176" y="2752"/>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5" name="Rectangle 71">
                <a:extLst>
                  <a:ext uri="{FF2B5EF4-FFF2-40B4-BE49-F238E27FC236}">
                    <a16:creationId xmlns:a16="http://schemas.microsoft.com/office/drawing/2014/main" id="{3717BCFC-D11E-4A0C-B143-552A24BDA630}"/>
                  </a:ext>
                </a:extLst>
              </p:cNvPr>
              <p:cNvSpPr>
                <a:spLocks noChangeArrowheads="1"/>
              </p:cNvSpPr>
              <p:nvPr userDrawn="1"/>
            </p:nvSpPr>
            <p:spPr bwMode="ltGray">
              <a:xfrm rot="-1341953">
                <a:off x="1184" y="277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6" name="Rectangle 72">
                <a:extLst>
                  <a:ext uri="{FF2B5EF4-FFF2-40B4-BE49-F238E27FC236}">
                    <a16:creationId xmlns:a16="http://schemas.microsoft.com/office/drawing/2014/main" id="{D46A2FA9-0906-4661-AB8E-5D24A65982CA}"/>
                  </a:ext>
                </a:extLst>
              </p:cNvPr>
              <p:cNvSpPr>
                <a:spLocks noChangeArrowheads="1"/>
              </p:cNvSpPr>
              <p:nvPr userDrawn="1"/>
            </p:nvSpPr>
            <p:spPr bwMode="ltGray">
              <a:xfrm rot="-1341953">
                <a:off x="1194" y="279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7" name="Rectangle 73">
                <a:extLst>
                  <a:ext uri="{FF2B5EF4-FFF2-40B4-BE49-F238E27FC236}">
                    <a16:creationId xmlns:a16="http://schemas.microsoft.com/office/drawing/2014/main" id="{4A859585-B1F7-4BB9-B322-13EE349AE7E9}"/>
                  </a:ext>
                </a:extLst>
              </p:cNvPr>
              <p:cNvSpPr>
                <a:spLocks noChangeArrowheads="1"/>
              </p:cNvSpPr>
              <p:nvPr userDrawn="1"/>
            </p:nvSpPr>
            <p:spPr bwMode="ltGray">
              <a:xfrm rot="-1928746">
                <a:off x="1101" y="262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8" name="Rectangle 74">
                <a:extLst>
                  <a:ext uri="{FF2B5EF4-FFF2-40B4-BE49-F238E27FC236}">
                    <a16:creationId xmlns:a16="http://schemas.microsoft.com/office/drawing/2014/main" id="{F907FE70-925D-4923-8252-91DE347F8757}"/>
                  </a:ext>
                </a:extLst>
              </p:cNvPr>
              <p:cNvSpPr>
                <a:spLocks noChangeArrowheads="1"/>
              </p:cNvSpPr>
              <p:nvPr userDrawn="1"/>
            </p:nvSpPr>
            <p:spPr bwMode="ltGray">
              <a:xfrm rot="-1844175">
                <a:off x="1114" y="264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9" name="Rectangle 75">
                <a:extLst>
                  <a:ext uri="{FF2B5EF4-FFF2-40B4-BE49-F238E27FC236}">
                    <a16:creationId xmlns:a16="http://schemas.microsoft.com/office/drawing/2014/main" id="{E399C924-BB6A-4A6F-A472-2C31896C2CB7}"/>
                  </a:ext>
                </a:extLst>
              </p:cNvPr>
              <p:cNvSpPr>
                <a:spLocks noChangeArrowheads="1"/>
              </p:cNvSpPr>
              <p:nvPr userDrawn="1"/>
            </p:nvSpPr>
            <p:spPr bwMode="ltGray">
              <a:xfrm rot="-1752383">
                <a:off x="1129" y="266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0" name="Rectangle 76">
                <a:extLst>
                  <a:ext uri="{FF2B5EF4-FFF2-40B4-BE49-F238E27FC236}">
                    <a16:creationId xmlns:a16="http://schemas.microsoft.com/office/drawing/2014/main" id="{C639E57C-EDE5-4F53-BFAA-4A020B06FDE1}"/>
                  </a:ext>
                </a:extLst>
              </p:cNvPr>
              <p:cNvSpPr>
                <a:spLocks noChangeArrowheads="1"/>
              </p:cNvSpPr>
              <p:nvPr userDrawn="1"/>
            </p:nvSpPr>
            <p:spPr bwMode="ltGray">
              <a:xfrm rot="-1752383">
                <a:off x="1142" y="268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1" name="Rectangle 77">
                <a:extLst>
                  <a:ext uri="{FF2B5EF4-FFF2-40B4-BE49-F238E27FC236}">
                    <a16:creationId xmlns:a16="http://schemas.microsoft.com/office/drawing/2014/main" id="{9EABE231-BF5A-4238-81E1-3EBE3DBBFB98}"/>
                  </a:ext>
                </a:extLst>
              </p:cNvPr>
              <p:cNvSpPr>
                <a:spLocks noChangeArrowheads="1"/>
              </p:cNvSpPr>
              <p:nvPr userDrawn="1"/>
            </p:nvSpPr>
            <p:spPr bwMode="ltGray">
              <a:xfrm rot="-2466736">
                <a:off x="1014" y="253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2" name="Rectangle 78">
                <a:extLst>
                  <a:ext uri="{FF2B5EF4-FFF2-40B4-BE49-F238E27FC236}">
                    <a16:creationId xmlns:a16="http://schemas.microsoft.com/office/drawing/2014/main" id="{F17256FC-B8B6-4D8D-9C48-77ED84B0C27F}"/>
                  </a:ext>
                </a:extLst>
              </p:cNvPr>
              <p:cNvSpPr>
                <a:spLocks noChangeArrowheads="1"/>
              </p:cNvSpPr>
              <p:nvPr userDrawn="1"/>
            </p:nvSpPr>
            <p:spPr bwMode="ltGray">
              <a:xfrm rot="-2466736">
                <a:off x="1035" y="255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3" name="Rectangle 79">
                <a:extLst>
                  <a:ext uri="{FF2B5EF4-FFF2-40B4-BE49-F238E27FC236}">
                    <a16:creationId xmlns:a16="http://schemas.microsoft.com/office/drawing/2014/main" id="{778E177B-3B7B-4F70-A8C3-E5E20DC74AC5}"/>
                  </a:ext>
                </a:extLst>
              </p:cNvPr>
              <p:cNvSpPr>
                <a:spLocks noChangeArrowheads="1"/>
              </p:cNvSpPr>
              <p:nvPr userDrawn="1"/>
            </p:nvSpPr>
            <p:spPr bwMode="ltGray">
              <a:xfrm rot="-2466736">
                <a:off x="1050" y="257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4" name="Rectangle 80">
                <a:extLst>
                  <a:ext uri="{FF2B5EF4-FFF2-40B4-BE49-F238E27FC236}">
                    <a16:creationId xmlns:a16="http://schemas.microsoft.com/office/drawing/2014/main" id="{67088012-9F58-4C56-8E1D-5AFB84411970}"/>
                  </a:ext>
                </a:extLst>
              </p:cNvPr>
              <p:cNvSpPr>
                <a:spLocks noChangeArrowheads="1"/>
              </p:cNvSpPr>
              <p:nvPr userDrawn="1"/>
            </p:nvSpPr>
            <p:spPr bwMode="ltGray">
              <a:xfrm rot="-2342866">
                <a:off x="1068" y="2590"/>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5" name="Freeform 81">
                <a:extLst>
                  <a:ext uri="{FF2B5EF4-FFF2-40B4-BE49-F238E27FC236}">
                    <a16:creationId xmlns:a16="http://schemas.microsoft.com/office/drawing/2014/main" id="{A3563433-608E-469B-9D30-8913C4266CB5}"/>
                  </a:ext>
                </a:extLst>
              </p:cNvPr>
              <p:cNvSpPr>
                <a:spLocks/>
              </p:cNvSpPr>
              <p:nvPr userDrawn="1"/>
            </p:nvSpPr>
            <p:spPr bwMode="ltGray">
              <a:xfrm>
                <a:off x="486" y="2563"/>
                <a:ext cx="180" cy="151"/>
              </a:xfrm>
              <a:custGeom>
                <a:avLst/>
                <a:gdLst>
                  <a:gd name="T0" fmla="*/ 0 w 180"/>
                  <a:gd name="T1" fmla="*/ 144 h 151"/>
                  <a:gd name="T2" fmla="*/ 28 w 180"/>
                  <a:gd name="T3" fmla="*/ 147 h 151"/>
                  <a:gd name="T4" fmla="*/ 64 w 180"/>
                  <a:gd name="T5" fmla="*/ 46 h 151"/>
                  <a:gd name="T6" fmla="*/ 94 w 180"/>
                  <a:gd name="T7" fmla="*/ 151 h 151"/>
                  <a:gd name="T8" fmla="*/ 129 w 180"/>
                  <a:gd name="T9" fmla="*/ 151 h 151"/>
                  <a:gd name="T10" fmla="*/ 180 w 180"/>
                  <a:gd name="T11" fmla="*/ 9 h 151"/>
                  <a:gd name="T12" fmla="*/ 148 w 180"/>
                  <a:gd name="T13" fmla="*/ 10 h 151"/>
                  <a:gd name="T14" fmla="*/ 112 w 180"/>
                  <a:gd name="T15" fmla="*/ 112 h 151"/>
                  <a:gd name="T16" fmla="*/ 79 w 180"/>
                  <a:gd name="T17" fmla="*/ 0 h 151"/>
                  <a:gd name="T18" fmla="*/ 48 w 180"/>
                  <a:gd name="T19" fmla="*/ 0 h 151"/>
                  <a:gd name="T20" fmla="*/ 0 w 180"/>
                  <a:gd name="T21" fmla="*/ 14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26" name="Rectangle 82">
                <a:extLst>
                  <a:ext uri="{FF2B5EF4-FFF2-40B4-BE49-F238E27FC236}">
                    <a16:creationId xmlns:a16="http://schemas.microsoft.com/office/drawing/2014/main" id="{9A068294-E329-4330-8E97-CD647338D13C}"/>
                  </a:ext>
                </a:extLst>
              </p:cNvPr>
              <p:cNvSpPr>
                <a:spLocks noChangeArrowheads="1"/>
              </p:cNvSpPr>
              <p:nvPr userDrawn="1"/>
            </p:nvSpPr>
            <p:spPr bwMode="ltGray">
              <a:xfrm rot="6575641">
                <a:off x="-217" y="3138"/>
                <a:ext cx="122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7" name="Rectangle 83">
                <a:extLst>
                  <a:ext uri="{FF2B5EF4-FFF2-40B4-BE49-F238E27FC236}">
                    <a16:creationId xmlns:a16="http://schemas.microsoft.com/office/drawing/2014/main" id="{E9E9A858-BEFB-4FAF-9A86-BF23ADEF0D2E}"/>
                  </a:ext>
                </a:extLst>
              </p:cNvPr>
              <p:cNvSpPr>
                <a:spLocks noChangeArrowheads="1"/>
              </p:cNvSpPr>
              <p:nvPr userDrawn="1"/>
            </p:nvSpPr>
            <p:spPr bwMode="ltGray">
              <a:xfrm rot="238799">
                <a:off x="4" y="3146"/>
                <a:ext cx="103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8" name="Rectangle 84">
                <a:extLst>
                  <a:ext uri="{FF2B5EF4-FFF2-40B4-BE49-F238E27FC236}">
                    <a16:creationId xmlns:a16="http://schemas.microsoft.com/office/drawing/2014/main" id="{B2AA3E0A-97A6-4F7E-BE4E-7033BA893BAA}"/>
                  </a:ext>
                </a:extLst>
              </p:cNvPr>
              <p:cNvSpPr>
                <a:spLocks noChangeArrowheads="1"/>
              </p:cNvSpPr>
              <p:nvPr userDrawn="1"/>
            </p:nvSpPr>
            <p:spPr bwMode="ltGray">
              <a:xfrm rot="-2957028">
                <a:off x="907" y="24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9" name="Rectangle 85">
                <a:extLst>
                  <a:ext uri="{FF2B5EF4-FFF2-40B4-BE49-F238E27FC236}">
                    <a16:creationId xmlns:a16="http://schemas.microsoft.com/office/drawing/2014/main" id="{DE5ECA03-05C5-47D6-9D61-2EAAC3882943}"/>
                  </a:ext>
                </a:extLst>
              </p:cNvPr>
              <p:cNvSpPr>
                <a:spLocks noChangeArrowheads="1"/>
              </p:cNvSpPr>
              <p:nvPr userDrawn="1"/>
            </p:nvSpPr>
            <p:spPr bwMode="ltGray">
              <a:xfrm rot="-2957028">
                <a:off x="930" y="248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0" name="Rectangle 86">
                <a:extLst>
                  <a:ext uri="{FF2B5EF4-FFF2-40B4-BE49-F238E27FC236}">
                    <a16:creationId xmlns:a16="http://schemas.microsoft.com/office/drawing/2014/main" id="{B2AD461D-3E6A-4D94-ADF3-5BBC1233774B}"/>
                  </a:ext>
                </a:extLst>
              </p:cNvPr>
              <p:cNvSpPr>
                <a:spLocks noChangeArrowheads="1"/>
              </p:cNvSpPr>
              <p:nvPr userDrawn="1"/>
            </p:nvSpPr>
            <p:spPr bwMode="ltGray">
              <a:xfrm rot="-2957028">
                <a:off x="954" y="249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1" name="Rectangle 87">
                <a:extLst>
                  <a:ext uri="{FF2B5EF4-FFF2-40B4-BE49-F238E27FC236}">
                    <a16:creationId xmlns:a16="http://schemas.microsoft.com/office/drawing/2014/main" id="{25345DAB-DDBC-4345-B4D7-8869C4189D8F}"/>
                  </a:ext>
                </a:extLst>
              </p:cNvPr>
              <p:cNvSpPr>
                <a:spLocks noChangeArrowheads="1"/>
              </p:cNvSpPr>
              <p:nvPr userDrawn="1"/>
            </p:nvSpPr>
            <p:spPr bwMode="ltGray">
              <a:xfrm rot="-2661033">
                <a:off x="974" y="2509"/>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2" name="Rectangle 88">
                <a:extLst>
                  <a:ext uri="{FF2B5EF4-FFF2-40B4-BE49-F238E27FC236}">
                    <a16:creationId xmlns:a16="http://schemas.microsoft.com/office/drawing/2014/main" id="{DD067CD8-9D09-4823-8D98-2C47E638936E}"/>
                  </a:ext>
                </a:extLst>
              </p:cNvPr>
              <p:cNvSpPr>
                <a:spLocks noChangeArrowheads="1"/>
              </p:cNvSpPr>
              <p:nvPr userDrawn="1"/>
            </p:nvSpPr>
            <p:spPr bwMode="ltGray">
              <a:xfrm rot="-3638503">
                <a:off x="788" y="242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3" name="Rectangle 89">
                <a:extLst>
                  <a:ext uri="{FF2B5EF4-FFF2-40B4-BE49-F238E27FC236}">
                    <a16:creationId xmlns:a16="http://schemas.microsoft.com/office/drawing/2014/main" id="{A7420D23-D3B1-467B-AF1F-024E8CD31DA8}"/>
                  </a:ext>
                </a:extLst>
              </p:cNvPr>
              <p:cNvSpPr>
                <a:spLocks noChangeArrowheads="1"/>
              </p:cNvSpPr>
              <p:nvPr userDrawn="1"/>
            </p:nvSpPr>
            <p:spPr bwMode="ltGray">
              <a:xfrm rot="-3638503">
                <a:off x="815" y="243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4" name="Rectangle 90">
                <a:extLst>
                  <a:ext uri="{FF2B5EF4-FFF2-40B4-BE49-F238E27FC236}">
                    <a16:creationId xmlns:a16="http://schemas.microsoft.com/office/drawing/2014/main" id="{072FF207-9CC8-4B9D-804E-EFD6A87DB4A4}"/>
                  </a:ext>
                </a:extLst>
              </p:cNvPr>
              <p:cNvSpPr>
                <a:spLocks noChangeArrowheads="1"/>
              </p:cNvSpPr>
              <p:nvPr userDrawn="1"/>
            </p:nvSpPr>
            <p:spPr bwMode="ltGray">
              <a:xfrm rot="-3514633">
                <a:off x="837" y="24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5" name="Rectangle 91">
                <a:extLst>
                  <a:ext uri="{FF2B5EF4-FFF2-40B4-BE49-F238E27FC236}">
                    <a16:creationId xmlns:a16="http://schemas.microsoft.com/office/drawing/2014/main" id="{A1187A3E-B616-4F10-9244-570B47587C52}"/>
                  </a:ext>
                </a:extLst>
              </p:cNvPr>
              <p:cNvSpPr>
                <a:spLocks noChangeArrowheads="1"/>
              </p:cNvSpPr>
              <p:nvPr userDrawn="1"/>
            </p:nvSpPr>
            <p:spPr bwMode="ltGray">
              <a:xfrm rot="-3220799">
                <a:off x="862" y="245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6" name="Rectangle 92">
                <a:extLst>
                  <a:ext uri="{FF2B5EF4-FFF2-40B4-BE49-F238E27FC236}">
                    <a16:creationId xmlns:a16="http://schemas.microsoft.com/office/drawing/2014/main" id="{174B4921-8404-4E71-92BB-3CFCBBEE37FF}"/>
                  </a:ext>
                </a:extLst>
              </p:cNvPr>
              <p:cNvSpPr>
                <a:spLocks noChangeArrowheads="1"/>
              </p:cNvSpPr>
              <p:nvPr userDrawn="1"/>
            </p:nvSpPr>
            <p:spPr bwMode="ltGray">
              <a:xfrm rot="-4338250">
                <a:off x="649" y="239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7" name="Rectangle 93">
                <a:extLst>
                  <a:ext uri="{FF2B5EF4-FFF2-40B4-BE49-F238E27FC236}">
                    <a16:creationId xmlns:a16="http://schemas.microsoft.com/office/drawing/2014/main" id="{AA9CD83B-E210-41F1-BCEE-F5AA2A25CB7F}"/>
                  </a:ext>
                </a:extLst>
              </p:cNvPr>
              <p:cNvSpPr>
                <a:spLocks noChangeArrowheads="1"/>
              </p:cNvSpPr>
              <p:nvPr userDrawn="1"/>
            </p:nvSpPr>
            <p:spPr bwMode="ltGray">
              <a:xfrm rot="-4250359">
                <a:off x="677" y="2402"/>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8" name="Rectangle 94">
                <a:extLst>
                  <a:ext uri="{FF2B5EF4-FFF2-40B4-BE49-F238E27FC236}">
                    <a16:creationId xmlns:a16="http://schemas.microsoft.com/office/drawing/2014/main" id="{DD7DE881-536B-4B44-9C5D-69A769FC3F7A}"/>
                  </a:ext>
                </a:extLst>
              </p:cNvPr>
              <p:cNvSpPr>
                <a:spLocks noChangeArrowheads="1"/>
              </p:cNvSpPr>
              <p:nvPr userDrawn="1"/>
            </p:nvSpPr>
            <p:spPr bwMode="ltGray">
              <a:xfrm rot="-4250359">
                <a:off x="707" y="2407"/>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9" name="Rectangle 95">
                <a:extLst>
                  <a:ext uri="{FF2B5EF4-FFF2-40B4-BE49-F238E27FC236}">
                    <a16:creationId xmlns:a16="http://schemas.microsoft.com/office/drawing/2014/main" id="{F893549B-C150-45E3-A433-871E412BEEE5}"/>
                  </a:ext>
                </a:extLst>
              </p:cNvPr>
              <p:cNvSpPr>
                <a:spLocks noChangeArrowheads="1"/>
              </p:cNvSpPr>
              <p:nvPr userDrawn="1"/>
            </p:nvSpPr>
            <p:spPr bwMode="ltGray">
              <a:xfrm rot="-3989246">
                <a:off x="737" y="241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0" name="Rectangle 96">
                <a:extLst>
                  <a:ext uri="{FF2B5EF4-FFF2-40B4-BE49-F238E27FC236}">
                    <a16:creationId xmlns:a16="http://schemas.microsoft.com/office/drawing/2014/main" id="{16B08641-8694-48BB-8D3B-5A7944AC60BF}"/>
                  </a:ext>
                </a:extLst>
              </p:cNvPr>
              <p:cNvSpPr>
                <a:spLocks noChangeArrowheads="1"/>
              </p:cNvSpPr>
              <p:nvPr userDrawn="1"/>
            </p:nvSpPr>
            <p:spPr bwMode="ltGray">
              <a:xfrm rot="-4862215">
                <a:off x="503" y="239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1" name="Rectangle 97">
                <a:extLst>
                  <a:ext uri="{FF2B5EF4-FFF2-40B4-BE49-F238E27FC236}">
                    <a16:creationId xmlns:a16="http://schemas.microsoft.com/office/drawing/2014/main" id="{D95D368D-8271-4B4F-A3FB-5792A2151223}"/>
                  </a:ext>
                </a:extLst>
              </p:cNvPr>
              <p:cNvSpPr>
                <a:spLocks noChangeArrowheads="1"/>
              </p:cNvSpPr>
              <p:nvPr userDrawn="1"/>
            </p:nvSpPr>
            <p:spPr bwMode="ltGray">
              <a:xfrm rot="-4673370">
                <a:off x="533" y="239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2" name="Rectangle 98">
                <a:extLst>
                  <a:ext uri="{FF2B5EF4-FFF2-40B4-BE49-F238E27FC236}">
                    <a16:creationId xmlns:a16="http://schemas.microsoft.com/office/drawing/2014/main" id="{35D58310-B670-4083-8F2B-95083BA6ABCF}"/>
                  </a:ext>
                </a:extLst>
              </p:cNvPr>
              <p:cNvSpPr>
                <a:spLocks noChangeArrowheads="1"/>
              </p:cNvSpPr>
              <p:nvPr userDrawn="1"/>
            </p:nvSpPr>
            <p:spPr bwMode="ltGray">
              <a:xfrm rot="-4646721">
                <a:off x="563" y="239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3" name="Rectangle 99">
                <a:extLst>
                  <a:ext uri="{FF2B5EF4-FFF2-40B4-BE49-F238E27FC236}">
                    <a16:creationId xmlns:a16="http://schemas.microsoft.com/office/drawing/2014/main" id="{3253A934-58DE-427D-88AA-1CEA8B5224A5}"/>
                  </a:ext>
                </a:extLst>
              </p:cNvPr>
              <p:cNvSpPr>
                <a:spLocks noChangeArrowheads="1"/>
              </p:cNvSpPr>
              <p:nvPr userDrawn="1"/>
            </p:nvSpPr>
            <p:spPr bwMode="ltGray">
              <a:xfrm rot="-4580623">
                <a:off x="594" y="239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4" name="Rectangle 100">
                <a:extLst>
                  <a:ext uri="{FF2B5EF4-FFF2-40B4-BE49-F238E27FC236}">
                    <a16:creationId xmlns:a16="http://schemas.microsoft.com/office/drawing/2014/main" id="{D12E050D-6BD7-498D-AF5A-50ACEB884B16}"/>
                  </a:ext>
                </a:extLst>
              </p:cNvPr>
              <p:cNvSpPr>
                <a:spLocks noChangeArrowheads="1"/>
              </p:cNvSpPr>
              <p:nvPr userDrawn="1"/>
            </p:nvSpPr>
            <p:spPr bwMode="ltGray">
              <a:xfrm rot="-5195129">
                <a:off x="355" y="241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5" name="Rectangle 101">
                <a:extLst>
                  <a:ext uri="{FF2B5EF4-FFF2-40B4-BE49-F238E27FC236}">
                    <a16:creationId xmlns:a16="http://schemas.microsoft.com/office/drawing/2014/main" id="{4466DDC8-F32C-4F33-B4D8-EA3B2B7C57FF}"/>
                  </a:ext>
                </a:extLst>
              </p:cNvPr>
              <p:cNvSpPr>
                <a:spLocks noChangeArrowheads="1"/>
              </p:cNvSpPr>
              <p:nvPr userDrawn="1"/>
            </p:nvSpPr>
            <p:spPr bwMode="ltGray">
              <a:xfrm rot="-5360484">
                <a:off x="385" y="240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6" name="Rectangle 102">
                <a:extLst>
                  <a:ext uri="{FF2B5EF4-FFF2-40B4-BE49-F238E27FC236}">
                    <a16:creationId xmlns:a16="http://schemas.microsoft.com/office/drawing/2014/main" id="{640EDF4F-0E37-4AE6-9A18-8257EA3BDDE5}"/>
                  </a:ext>
                </a:extLst>
              </p:cNvPr>
              <p:cNvSpPr>
                <a:spLocks noChangeArrowheads="1"/>
              </p:cNvSpPr>
              <p:nvPr userDrawn="1"/>
            </p:nvSpPr>
            <p:spPr bwMode="ltGray">
              <a:xfrm rot="-5288939">
                <a:off x="418" y="240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7" name="Rectangle 103">
                <a:extLst>
                  <a:ext uri="{FF2B5EF4-FFF2-40B4-BE49-F238E27FC236}">
                    <a16:creationId xmlns:a16="http://schemas.microsoft.com/office/drawing/2014/main" id="{C17CCF77-3DFF-4776-9960-32553D9F7EDE}"/>
                  </a:ext>
                </a:extLst>
              </p:cNvPr>
              <p:cNvSpPr>
                <a:spLocks noChangeArrowheads="1"/>
              </p:cNvSpPr>
              <p:nvPr userDrawn="1"/>
            </p:nvSpPr>
            <p:spPr bwMode="ltGray">
              <a:xfrm rot="-5164854">
                <a:off x="449" y="2400"/>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8" name="Rectangle 104">
                <a:extLst>
                  <a:ext uri="{FF2B5EF4-FFF2-40B4-BE49-F238E27FC236}">
                    <a16:creationId xmlns:a16="http://schemas.microsoft.com/office/drawing/2014/main" id="{FA57EC5B-F628-4CC6-AE30-FD832A73026D}"/>
                  </a:ext>
                </a:extLst>
              </p:cNvPr>
              <p:cNvSpPr>
                <a:spLocks noChangeArrowheads="1"/>
              </p:cNvSpPr>
              <p:nvPr userDrawn="1"/>
            </p:nvSpPr>
            <p:spPr bwMode="ltGray">
              <a:xfrm rot="-6132163">
                <a:off x="206" y="245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9" name="Rectangle 105">
                <a:extLst>
                  <a:ext uri="{FF2B5EF4-FFF2-40B4-BE49-F238E27FC236}">
                    <a16:creationId xmlns:a16="http://schemas.microsoft.com/office/drawing/2014/main" id="{50D86195-9E80-46D9-A280-28F5EDAEC61E}"/>
                  </a:ext>
                </a:extLst>
              </p:cNvPr>
              <p:cNvSpPr>
                <a:spLocks noChangeArrowheads="1"/>
              </p:cNvSpPr>
              <p:nvPr userDrawn="1"/>
            </p:nvSpPr>
            <p:spPr bwMode="ltGray">
              <a:xfrm rot="-6220433">
                <a:off x="237" y="24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0" name="Rectangle 106">
                <a:extLst>
                  <a:ext uri="{FF2B5EF4-FFF2-40B4-BE49-F238E27FC236}">
                    <a16:creationId xmlns:a16="http://schemas.microsoft.com/office/drawing/2014/main" id="{8182F293-A2D3-4574-8629-24EE652A676D}"/>
                  </a:ext>
                </a:extLst>
              </p:cNvPr>
              <p:cNvSpPr>
                <a:spLocks noChangeArrowheads="1"/>
              </p:cNvSpPr>
              <p:nvPr userDrawn="1"/>
            </p:nvSpPr>
            <p:spPr bwMode="ltGray">
              <a:xfrm rot="-6110943">
                <a:off x="266" y="243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1" name="Rectangle 107">
                <a:extLst>
                  <a:ext uri="{FF2B5EF4-FFF2-40B4-BE49-F238E27FC236}">
                    <a16:creationId xmlns:a16="http://schemas.microsoft.com/office/drawing/2014/main" id="{727A32AA-A270-429D-B251-93914B5B202E}"/>
                  </a:ext>
                </a:extLst>
              </p:cNvPr>
              <p:cNvSpPr>
                <a:spLocks noChangeArrowheads="1"/>
              </p:cNvSpPr>
              <p:nvPr userDrawn="1"/>
            </p:nvSpPr>
            <p:spPr bwMode="ltGray">
              <a:xfrm rot="-5919570">
                <a:off x="292" y="242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2" name="Rectangle 108">
                <a:extLst>
                  <a:ext uri="{FF2B5EF4-FFF2-40B4-BE49-F238E27FC236}">
                    <a16:creationId xmlns:a16="http://schemas.microsoft.com/office/drawing/2014/main" id="{7930513F-1419-4883-95A7-8BBBE9167D77}"/>
                  </a:ext>
                </a:extLst>
              </p:cNvPr>
              <p:cNvSpPr>
                <a:spLocks noChangeArrowheads="1"/>
              </p:cNvSpPr>
              <p:nvPr userDrawn="1"/>
            </p:nvSpPr>
            <p:spPr bwMode="ltGray">
              <a:xfrm rot="-7376291">
                <a:off x="5" y="254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3" name="Rectangle 109">
                <a:extLst>
                  <a:ext uri="{FF2B5EF4-FFF2-40B4-BE49-F238E27FC236}">
                    <a16:creationId xmlns:a16="http://schemas.microsoft.com/office/drawing/2014/main" id="{D0EBAEF4-12C2-412C-8F0D-EDE2D0E8ACFF}"/>
                  </a:ext>
                </a:extLst>
              </p:cNvPr>
              <p:cNvSpPr>
                <a:spLocks noChangeArrowheads="1"/>
              </p:cNvSpPr>
              <p:nvPr userDrawn="1"/>
            </p:nvSpPr>
            <p:spPr bwMode="ltGray">
              <a:xfrm rot="-7168347">
                <a:off x="64" y="25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4" name="Rectangle 110">
                <a:extLst>
                  <a:ext uri="{FF2B5EF4-FFF2-40B4-BE49-F238E27FC236}">
                    <a16:creationId xmlns:a16="http://schemas.microsoft.com/office/drawing/2014/main" id="{14408E57-CCFE-4E31-96A3-38F35DDEB21D}"/>
                  </a:ext>
                </a:extLst>
              </p:cNvPr>
              <p:cNvSpPr>
                <a:spLocks noChangeArrowheads="1"/>
              </p:cNvSpPr>
              <p:nvPr userDrawn="1"/>
            </p:nvSpPr>
            <p:spPr bwMode="ltGray">
              <a:xfrm rot="-6802416">
                <a:off x="92" y="250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5" name="Rectangle 111">
                <a:extLst>
                  <a:ext uri="{FF2B5EF4-FFF2-40B4-BE49-F238E27FC236}">
                    <a16:creationId xmlns:a16="http://schemas.microsoft.com/office/drawing/2014/main" id="{95F20B76-DFE8-470C-8EEB-FFF9B102B91B}"/>
                  </a:ext>
                </a:extLst>
              </p:cNvPr>
              <p:cNvSpPr>
                <a:spLocks noChangeArrowheads="1"/>
              </p:cNvSpPr>
              <p:nvPr userDrawn="1"/>
            </p:nvSpPr>
            <p:spPr bwMode="ltGray">
              <a:xfrm rot="-6802416">
                <a:off x="119" y="249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6" name="Rectangle 112">
                <a:extLst>
                  <a:ext uri="{FF2B5EF4-FFF2-40B4-BE49-F238E27FC236}">
                    <a16:creationId xmlns:a16="http://schemas.microsoft.com/office/drawing/2014/main" id="{27320857-24C2-413C-A33E-94695467B262}"/>
                  </a:ext>
                </a:extLst>
              </p:cNvPr>
              <p:cNvSpPr>
                <a:spLocks noChangeArrowheads="1"/>
              </p:cNvSpPr>
              <p:nvPr userDrawn="1"/>
            </p:nvSpPr>
            <p:spPr bwMode="ltGray">
              <a:xfrm rot="-6457704">
                <a:off x="150" y="247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7" name="Rectangle 113">
                <a:extLst>
                  <a:ext uri="{FF2B5EF4-FFF2-40B4-BE49-F238E27FC236}">
                    <a16:creationId xmlns:a16="http://schemas.microsoft.com/office/drawing/2014/main" id="{1740C3A2-6827-475E-8427-38D4171F926F}"/>
                  </a:ext>
                </a:extLst>
              </p:cNvPr>
              <p:cNvSpPr>
                <a:spLocks noChangeArrowheads="1"/>
              </p:cNvSpPr>
              <p:nvPr userDrawn="1"/>
            </p:nvSpPr>
            <p:spPr bwMode="ltGray">
              <a:xfrm rot="-1876771">
                <a:off x="0" y="336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8" name="Rectangle 114">
                <a:extLst>
                  <a:ext uri="{FF2B5EF4-FFF2-40B4-BE49-F238E27FC236}">
                    <a16:creationId xmlns:a16="http://schemas.microsoft.com/office/drawing/2014/main" id="{B1C083F7-030C-4847-AB3D-92179C40C932}"/>
                  </a:ext>
                </a:extLst>
              </p:cNvPr>
              <p:cNvSpPr>
                <a:spLocks noChangeArrowheads="1"/>
              </p:cNvSpPr>
              <p:nvPr userDrawn="1"/>
            </p:nvSpPr>
            <p:spPr bwMode="ltGray">
              <a:xfrm rot="3283992">
                <a:off x="511" y="347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59" name="Rectangle 115">
                <a:extLst>
                  <a:ext uri="{FF2B5EF4-FFF2-40B4-BE49-F238E27FC236}">
                    <a16:creationId xmlns:a16="http://schemas.microsoft.com/office/drawing/2014/main" id="{A4511159-E25E-4D86-9594-828726BB3836}"/>
                  </a:ext>
                </a:extLst>
              </p:cNvPr>
              <p:cNvSpPr>
                <a:spLocks noChangeArrowheads="1"/>
              </p:cNvSpPr>
              <p:nvPr userDrawn="1"/>
            </p:nvSpPr>
            <p:spPr bwMode="ltGray">
              <a:xfrm rot="3283992">
                <a:off x="35" y="279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60" name="Rectangle 116">
                <a:extLst>
                  <a:ext uri="{FF2B5EF4-FFF2-40B4-BE49-F238E27FC236}">
                    <a16:creationId xmlns:a16="http://schemas.microsoft.com/office/drawing/2014/main" id="{E5CAC99D-709A-4134-8ADF-A47A6A631261}"/>
                  </a:ext>
                </a:extLst>
              </p:cNvPr>
              <p:cNvSpPr>
                <a:spLocks noChangeArrowheads="1"/>
              </p:cNvSpPr>
              <p:nvPr userDrawn="1"/>
            </p:nvSpPr>
            <p:spPr bwMode="ltGray">
              <a:xfrm rot="-1876771">
                <a:off x="700" y="2851"/>
                <a:ext cx="31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61" name="Rectangle 117">
                <a:extLst>
                  <a:ext uri="{FF2B5EF4-FFF2-40B4-BE49-F238E27FC236}">
                    <a16:creationId xmlns:a16="http://schemas.microsoft.com/office/drawing/2014/main" id="{2B7CDEE9-208D-4DCC-BF2D-54034ABCD78B}"/>
                  </a:ext>
                </a:extLst>
              </p:cNvPr>
              <p:cNvSpPr>
                <a:spLocks noChangeArrowheads="1"/>
              </p:cNvSpPr>
              <p:nvPr userDrawn="1"/>
            </p:nvSpPr>
            <p:spPr bwMode="ltGray">
              <a:xfrm rot="5908516">
                <a:off x="200" y="3915"/>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62" name="Rectangle 118">
                <a:extLst>
                  <a:ext uri="{FF2B5EF4-FFF2-40B4-BE49-F238E27FC236}">
                    <a16:creationId xmlns:a16="http://schemas.microsoft.com/office/drawing/2014/main" id="{7864332B-DFE0-41E6-9123-A2275B9C0F28}"/>
                  </a:ext>
                </a:extLst>
              </p:cNvPr>
              <p:cNvSpPr>
                <a:spLocks noChangeArrowheads="1"/>
              </p:cNvSpPr>
              <p:nvPr userDrawn="1"/>
            </p:nvSpPr>
            <p:spPr bwMode="ltGray">
              <a:xfrm rot="6683973">
                <a:off x="45" y="3915"/>
                <a:ext cx="144"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63" name="Rectangle 119">
                <a:extLst>
                  <a:ext uri="{FF2B5EF4-FFF2-40B4-BE49-F238E27FC236}">
                    <a16:creationId xmlns:a16="http://schemas.microsoft.com/office/drawing/2014/main" id="{C3C4602B-305B-471C-9D39-D1DCDD126326}"/>
                  </a:ext>
                </a:extLst>
              </p:cNvPr>
              <p:cNvSpPr>
                <a:spLocks noChangeArrowheads="1"/>
              </p:cNvSpPr>
              <p:nvPr userDrawn="1"/>
            </p:nvSpPr>
            <p:spPr bwMode="ltGray">
              <a:xfrm rot="5245609">
                <a:off x="361" y="389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64" name="Rectangle 120">
                <a:extLst>
                  <a:ext uri="{FF2B5EF4-FFF2-40B4-BE49-F238E27FC236}">
                    <a16:creationId xmlns:a16="http://schemas.microsoft.com/office/drawing/2014/main" id="{93A01634-B1E0-4BDD-A70D-D1ADF545463A}"/>
                  </a:ext>
                </a:extLst>
              </p:cNvPr>
              <p:cNvSpPr>
                <a:spLocks noChangeArrowheads="1"/>
              </p:cNvSpPr>
              <p:nvPr userDrawn="1"/>
            </p:nvSpPr>
            <p:spPr bwMode="ltGray">
              <a:xfrm rot="4500520">
                <a:off x="522" y="3847"/>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65" name="Rectangle 121">
                <a:extLst>
                  <a:ext uri="{FF2B5EF4-FFF2-40B4-BE49-F238E27FC236}">
                    <a16:creationId xmlns:a16="http://schemas.microsoft.com/office/drawing/2014/main" id="{2A642EC5-EF02-4313-90B6-F497BD582B9B}"/>
                  </a:ext>
                </a:extLst>
              </p:cNvPr>
              <p:cNvSpPr>
                <a:spLocks noChangeArrowheads="1"/>
              </p:cNvSpPr>
              <p:nvPr userDrawn="1"/>
            </p:nvSpPr>
            <p:spPr bwMode="ltGray">
              <a:xfrm rot="3805227">
                <a:off x="670" y="377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66" name="Rectangle 122">
                <a:extLst>
                  <a:ext uri="{FF2B5EF4-FFF2-40B4-BE49-F238E27FC236}">
                    <a16:creationId xmlns:a16="http://schemas.microsoft.com/office/drawing/2014/main" id="{C13F24E7-554F-4C92-A261-D5F3D0E4C9A0}"/>
                  </a:ext>
                </a:extLst>
              </p:cNvPr>
              <p:cNvSpPr>
                <a:spLocks noChangeArrowheads="1"/>
              </p:cNvSpPr>
              <p:nvPr userDrawn="1"/>
            </p:nvSpPr>
            <p:spPr bwMode="ltGray">
              <a:xfrm rot="3060138">
                <a:off x="813" y="368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67" name="Rectangle 123">
                <a:extLst>
                  <a:ext uri="{FF2B5EF4-FFF2-40B4-BE49-F238E27FC236}">
                    <a16:creationId xmlns:a16="http://schemas.microsoft.com/office/drawing/2014/main" id="{22CE0A5B-E7AA-44C7-BEC2-69C21F4AE2FE}"/>
                  </a:ext>
                </a:extLst>
              </p:cNvPr>
              <p:cNvSpPr>
                <a:spLocks noChangeArrowheads="1"/>
              </p:cNvSpPr>
              <p:nvPr userDrawn="1"/>
            </p:nvSpPr>
            <p:spPr bwMode="ltGray">
              <a:xfrm rot="2090281">
                <a:off x="938" y="3582"/>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68" name="Rectangle 124">
                <a:extLst>
                  <a:ext uri="{FF2B5EF4-FFF2-40B4-BE49-F238E27FC236}">
                    <a16:creationId xmlns:a16="http://schemas.microsoft.com/office/drawing/2014/main" id="{C4B6F534-8C81-480A-97F2-F47217BB8E7E}"/>
                  </a:ext>
                </a:extLst>
              </p:cNvPr>
              <p:cNvSpPr>
                <a:spLocks noChangeArrowheads="1"/>
              </p:cNvSpPr>
              <p:nvPr userDrawn="1"/>
            </p:nvSpPr>
            <p:spPr bwMode="ltGray">
              <a:xfrm rot="-7168347">
                <a:off x="-18" y="2506"/>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69" name="Rectangle 125">
                <a:extLst>
                  <a:ext uri="{FF2B5EF4-FFF2-40B4-BE49-F238E27FC236}">
                    <a16:creationId xmlns:a16="http://schemas.microsoft.com/office/drawing/2014/main" id="{B7678EF0-65D1-4E65-9458-6C959DC24248}"/>
                  </a:ext>
                </a:extLst>
              </p:cNvPr>
              <p:cNvSpPr>
                <a:spLocks noChangeArrowheads="1"/>
              </p:cNvSpPr>
              <p:nvPr userDrawn="1"/>
            </p:nvSpPr>
            <p:spPr bwMode="ltGray">
              <a:xfrm rot="-6406501">
                <a:off x="136" y="243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70" name="Rectangle 126">
                <a:extLst>
                  <a:ext uri="{FF2B5EF4-FFF2-40B4-BE49-F238E27FC236}">
                    <a16:creationId xmlns:a16="http://schemas.microsoft.com/office/drawing/2014/main" id="{B5CE561C-F4EB-4805-9412-48A65221004F}"/>
                  </a:ext>
                </a:extLst>
              </p:cNvPr>
              <p:cNvSpPr>
                <a:spLocks noChangeArrowheads="1"/>
              </p:cNvSpPr>
              <p:nvPr userDrawn="1"/>
            </p:nvSpPr>
            <p:spPr bwMode="ltGray">
              <a:xfrm rot="-4970620">
                <a:off x="447" y="2364"/>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71" name="Rectangle 127">
                <a:extLst>
                  <a:ext uri="{FF2B5EF4-FFF2-40B4-BE49-F238E27FC236}">
                    <a16:creationId xmlns:a16="http://schemas.microsoft.com/office/drawing/2014/main" id="{1EA0C54A-DCD3-408E-ADE1-60E081F64C31}"/>
                  </a:ext>
                </a:extLst>
              </p:cNvPr>
              <p:cNvSpPr>
                <a:spLocks noChangeArrowheads="1"/>
              </p:cNvSpPr>
              <p:nvPr userDrawn="1"/>
            </p:nvSpPr>
            <p:spPr bwMode="ltGray">
              <a:xfrm rot="-4298502">
                <a:off x="597" y="2360"/>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72" name="Rectangle 128">
                <a:extLst>
                  <a:ext uri="{FF2B5EF4-FFF2-40B4-BE49-F238E27FC236}">
                    <a16:creationId xmlns:a16="http://schemas.microsoft.com/office/drawing/2014/main" id="{B7D6248B-115E-4900-8DD7-02F2BE64C1B4}"/>
                  </a:ext>
                </a:extLst>
              </p:cNvPr>
              <p:cNvSpPr>
                <a:spLocks noChangeArrowheads="1"/>
              </p:cNvSpPr>
              <p:nvPr userDrawn="1"/>
            </p:nvSpPr>
            <p:spPr bwMode="ltGray">
              <a:xfrm rot="-3676305">
                <a:off x="739" y="2386"/>
                <a:ext cx="15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73" name="Rectangle 129">
                <a:extLst>
                  <a:ext uri="{FF2B5EF4-FFF2-40B4-BE49-F238E27FC236}">
                    <a16:creationId xmlns:a16="http://schemas.microsoft.com/office/drawing/2014/main" id="{610AFFE8-5333-482D-B4F9-3C20424B4321}"/>
                  </a:ext>
                </a:extLst>
              </p:cNvPr>
              <p:cNvSpPr>
                <a:spLocks noChangeArrowheads="1"/>
              </p:cNvSpPr>
              <p:nvPr userDrawn="1"/>
            </p:nvSpPr>
            <p:spPr bwMode="ltGray">
              <a:xfrm rot="-3188616">
                <a:off x="869" y="24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74" name="Rectangle 130">
                <a:extLst>
                  <a:ext uri="{FF2B5EF4-FFF2-40B4-BE49-F238E27FC236}">
                    <a16:creationId xmlns:a16="http://schemas.microsoft.com/office/drawing/2014/main" id="{BE5953FA-05D4-49EB-9995-E68DAB700E7B}"/>
                  </a:ext>
                </a:extLst>
              </p:cNvPr>
              <p:cNvSpPr>
                <a:spLocks noChangeArrowheads="1"/>
              </p:cNvSpPr>
              <p:nvPr userDrawn="1"/>
            </p:nvSpPr>
            <p:spPr bwMode="ltGray">
              <a:xfrm rot="-2610246">
                <a:off x="984" y="2497"/>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75" name="Rectangle 131">
                <a:extLst>
                  <a:ext uri="{FF2B5EF4-FFF2-40B4-BE49-F238E27FC236}">
                    <a16:creationId xmlns:a16="http://schemas.microsoft.com/office/drawing/2014/main" id="{8D419040-2568-4399-9087-7FBC6C13A0B9}"/>
                  </a:ext>
                </a:extLst>
              </p:cNvPr>
              <p:cNvSpPr>
                <a:spLocks noChangeArrowheads="1"/>
              </p:cNvSpPr>
              <p:nvPr userDrawn="1"/>
            </p:nvSpPr>
            <p:spPr bwMode="ltGray">
              <a:xfrm rot="-2190008">
                <a:off x="1075" y="2585"/>
                <a:ext cx="17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76" name="Rectangle 132">
                <a:extLst>
                  <a:ext uri="{FF2B5EF4-FFF2-40B4-BE49-F238E27FC236}">
                    <a16:creationId xmlns:a16="http://schemas.microsoft.com/office/drawing/2014/main" id="{DAAC699B-FAFE-4267-A752-BB2ACACB00D6}"/>
                  </a:ext>
                </a:extLst>
              </p:cNvPr>
              <p:cNvSpPr>
                <a:spLocks noChangeArrowheads="1"/>
              </p:cNvSpPr>
              <p:nvPr userDrawn="1"/>
            </p:nvSpPr>
            <p:spPr bwMode="ltGray">
              <a:xfrm rot="-1728558">
                <a:off x="1147" y="2688"/>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77" name="Rectangle 133">
                <a:extLst>
                  <a:ext uri="{FF2B5EF4-FFF2-40B4-BE49-F238E27FC236}">
                    <a16:creationId xmlns:a16="http://schemas.microsoft.com/office/drawing/2014/main" id="{DA9FD2EC-0E2B-4DC8-8C38-034844CD4223}"/>
                  </a:ext>
                </a:extLst>
              </p:cNvPr>
              <p:cNvSpPr>
                <a:spLocks noChangeArrowheads="1"/>
              </p:cNvSpPr>
              <p:nvPr userDrawn="1"/>
            </p:nvSpPr>
            <p:spPr bwMode="ltGray">
              <a:xfrm rot="-1172118">
                <a:off x="1198" y="2805"/>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78" name="Rectangle 134">
                <a:extLst>
                  <a:ext uri="{FF2B5EF4-FFF2-40B4-BE49-F238E27FC236}">
                    <a16:creationId xmlns:a16="http://schemas.microsoft.com/office/drawing/2014/main" id="{34D54966-CA44-4AE4-8666-85B6757A59A0}"/>
                  </a:ext>
                </a:extLst>
              </p:cNvPr>
              <p:cNvSpPr>
                <a:spLocks noChangeArrowheads="1"/>
              </p:cNvSpPr>
              <p:nvPr userDrawn="1"/>
            </p:nvSpPr>
            <p:spPr bwMode="ltGray">
              <a:xfrm rot="-753845">
                <a:off x="1218" y="29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79" name="Rectangle 135">
                <a:extLst>
                  <a:ext uri="{FF2B5EF4-FFF2-40B4-BE49-F238E27FC236}">
                    <a16:creationId xmlns:a16="http://schemas.microsoft.com/office/drawing/2014/main" id="{72ECDF3F-8A86-4255-9569-4DE5FE3D5F2E}"/>
                  </a:ext>
                </a:extLst>
              </p:cNvPr>
              <p:cNvSpPr>
                <a:spLocks noChangeArrowheads="1"/>
              </p:cNvSpPr>
              <p:nvPr userDrawn="1"/>
            </p:nvSpPr>
            <p:spPr bwMode="ltGray">
              <a:xfrm rot="-287823">
                <a:off x="1213" y="3066"/>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80" name="Rectangle 136">
                <a:extLst>
                  <a:ext uri="{FF2B5EF4-FFF2-40B4-BE49-F238E27FC236}">
                    <a16:creationId xmlns:a16="http://schemas.microsoft.com/office/drawing/2014/main" id="{E2E535FD-1C5B-4834-BF14-695D9D62BC8A}"/>
                  </a:ext>
                </a:extLst>
              </p:cNvPr>
              <p:cNvSpPr>
                <a:spLocks noChangeArrowheads="1"/>
              </p:cNvSpPr>
              <p:nvPr userDrawn="1"/>
            </p:nvSpPr>
            <p:spPr bwMode="ltGray">
              <a:xfrm rot="696741">
                <a:off x="1126" y="3337"/>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81" name="Rectangle 137">
                <a:extLst>
                  <a:ext uri="{FF2B5EF4-FFF2-40B4-BE49-F238E27FC236}">
                    <a16:creationId xmlns:a16="http://schemas.microsoft.com/office/drawing/2014/main" id="{810633D6-F8EA-4DD4-9651-A11A321E7A36}"/>
                  </a:ext>
                </a:extLst>
              </p:cNvPr>
              <p:cNvSpPr>
                <a:spLocks noChangeArrowheads="1"/>
              </p:cNvSpPr>
              <p:nvPr userDrawn="1"/>
            </p:nvSpPr>
            <p:spPr bwMode="ltGray">
              <a:xfrm rot="1529990">
                <a:off x="1041" y="3465"/>
                <a:ext cx="14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82" name="Freeform 138">
                <a:extLst>
                  <a:ext uri="{FF2B5EF4-FFF2-40B4-BE49-F238E27FC236}">
                    <a16:creationId xmlns:a16="http://schemas.microsoft.com/office/drawing/2014/main" id="{B66A36FA-EAF5-4A6E-B248-89AE31C65262}"/>
                  </a:ext>
                </a:extLst>
              </p:cNvPr>
              <p:cNvSpPr>
                <a:spLocks/>
              </p:cNvSpPr>
              <p:nvPr userDrawn="1"/>
            </p:nvSpPr>
            <p:spPr bwMode="ltGray">
              <a:xfrm>
                <a:off x="850" y="3136"/>
                <a:ext cx="204" cy="120"/>
              </a:xfrm>
              <a:custGeom>
                <a:avLst/>
                <a:gdLst>
                  <a:gd name="T0" fmla="*/ 168 w 204"/>
                  <a:gd name="T1" fmla="*/ 120 h 120"/>
                  <a:gd name="T2" fmla="*/ 204 w 204"/>
                  <a:gd name="T3" fmla="*/ 12 h 120"/>
                  <a:gd name="T4" fmla="*/ 42 w 204"/>
                  <a:gd name="T5" fmla="*/ 0 h 120"/>
                  <a:gd name="T6" fmla="*/ 0 w 204"/>
                  <a:gd name="T7" fmla="*/ 108 h 120"/>
                  <a:gd name="T8" fmla="*/ 30 w 204"/>
                  <a:gd name="T9" fmla="*/ 114 h 120"/>
                  <a:gd name="T10" fmla="*/ 60 w 204"/>
                  <a:gd name="T11" fmla="*/ 30 h 120"/>
                  <a:gd name="T12" fmla="*/ 102 w 204"/>
                  <a:gd name="T13" fmla="*/ 36 h 120"/>
                  <a:gd name="T14" fmla="*/ 78 w 204"/>
                  <a:gd name="T15" fmla="*/ 108 h 120"/>
                  <a:gd name="T16" fmla="*/ 102 w 204"/>
                  <a:gd name="T17" fmla="*/ 108 h 120"/>
                  <a:gd name="T18" fmla="*/ 132 w 204"/>
                  <a:gd name="T19" fmla="*/ 36 h 120"/>
                  <a:gd name="T20" fmla="*/ 162 w 204"/>
                  <a:gd name="T21" fmla="*/ 36 h 120"/>
                  <a:gd name="T22" fmla="*/ 138 w 204"/>
                  <a:gd name="T23" fmla="*/ 114 h 120"/>
                  <a:gd name="T24" fmla="*/ 168 w 204"/>
                  <a:gd name="T25"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83" name="Freeform 139">
                <a:extLst>
                  <a:ext uri="{FF2B5EF4-FFF2-40B4-BE49-F238E27FC236}">
                    <a16:creationId xmlns:a16="http://schemas.microsoft.com/office/drawing/2014/main" id="{4311082B-C9E0-4A4A-8420-C017E293ADD0}"/>
                  </a:ext>
                </a:extLst>
              </p:cNvPr>
              <p:cNvSpPr>
                <a:spLocks/>
              </p:cNvSpPr>
              <p:nvPr userDrawn="1"/>
            </p:nvSpPr>
            <p:spPr bwMode="ltGray">
              <a:xfrm>
                <a:off x="19" y="2722"/>
                <a:ext cx="90" cy="78"/>
              </a:xfrm>
              <a:custGeom>
                <a:avLst/>
                <a:gdLst>
                  <a:gd name="T0" fmla="*/ 66 w 90"/>
                  <a:gd name="T1" fmla="*/ 36 h 78"/>
                  <a:gd name="T2" fmla="*/ 66 w 90"/>
                  <a:gd name="T3" fmla="*/ 36 h 78"/>
                  <a:gd name="T4" fmla="*/ 18 w 90"/>
                  <a:gd name="T5" fmla="*/ 24 h 78"/>
                  <a:gd name="T6" fmla="*/ 0 w 90"/>
                  <a:gd name="T7" fmla="*/ 30 h 78"/>
                  <a:gd name="T8" fmla="*/ 36 w 90"/>
                  <a:gd name="T9" fmla="*/ 78 h 78"/>
                  <a:gd name="T10" fmla="*/ 48 w 90"/>
                  <a:gd name="T11" fmla="*/ 72 h 78"/>
                  <a:gd name="T12" fmla="*/ 24 w 90"/>
                  <a:gd name="T13" fmla="*/ 36 h 78"/>
                  <a:gd name="T14" fmla="*/ 24 w 90"/>
                  <a:gd name="T15" fmla="*/ 36 h 78"/>
                  <a:gd name="T16" fmla="*/ 72 w 90"/>
                  <a:gd name="T17" fmla="*/ 54 h 78"/>
                  <a:gd name="T18" fmla="*/ 90 w 90"/>
                  <a:gd name="T19" fmla="*/ 42 h 78"/>
                  <a:gd name="T20" fmla="*/ 54 w 90"/>
                  <a:gd name="T21" fmla="*/ 0 h 78"/>
                  <a:gd name="T22" fmla="*/ 42 w 90"/>
                  <a:gd name="T23" fmla="*/ 6 h 78"/>
                  <a:gd name="T24" fmla="*/ 66 w 90"/>
                  <a:gd name="T25" fmla="*/ 36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84" name="Freeform 140">
                <a:extLst>
                  <a:ext uri="{FF2B5EF4-FFF2-40B4-BE49-F238E27FC236}">
                    <a16:creationId xmlns:a16="http://schemas.microsoft.com/office/drawing/2014/main" id="{4306B1DA-6209-403E-9C3E-D0568F83A61E}"/>
                  </a:ext>
                </a:extLst>
              </p:cNvPr>
              <p:cNvSpPr>
                <a:spLocks/>
              </p:cNvSpPr>
              <p:nvPr userDrawn="1"/>
            </p:nvSpPr>
            <p:spPr bwMode="ltGray">
              <a:xfrm>
                <a:off x="97" y="2651"/>
                <a:ext cx="101" cy="89"/>
              </a:xfrm>
              <a:custGeom>
                <a:avLst/>
                <a:gdLst>
                  <a:gd name="T0" fmla="*/ 54 w 101"/>
                  <a:gd name="T1" fmla="*/ 89 h 89"/>
                  <a:gd name="T2" fmla="*/ 65 w 101"/>
                  <a:gd name="T3" fmla="*/ 83 h 89"/>
                  <a:gd name="T4" fmla="*/ 48 w 101"/>
                  <a:gd name="T5" fmla="*/ 35 h 89"/>
                  <a:gd name="T6" fmla="*/ 89 w 101"/>
                  <a:gd name="T7" fmla="*/ 65 h 89"/>
                  <a:gd name="T8" fmla="*/ 101 w 101"/>
                  <a:gd name="T9" fmla="*/ 59 h 89"/>
                  <a:gd name="T10" fmla="*/ 83 w 101"/>
                  <a:gd name="T11" fmla="*/ 0 h 89"/>
                  <a:gd name="T12" fmla="*/ 71 w 101"/>
                  <a:gd name="T13" fmla="*/ 12 h 89"/>
                  <a:gd name="T14" fmla="*/ 83 w 101"/>
                  <a:gd name="T15" fmla="*/ 41 h 89"/>
                  <a:gd name="T16" fmla="*/ 48 w 101"/>
                  <a:gd name="T17" fmla="*/ 23 h 89"/>
                  <a:gd name="T18" fmla="*/ 36 w 101"/>
                  <a:gd name="T19" fmla="*/ 29 h 89"/>
                  <a:gd name="T20" fmla="*/ 45 w 101"/>
                  <a:gd name="T21" fmla="*/ 68 h 89"/>
                  <a:gd name="T22" fmla="*/ 18 w 101"/>
                  <a:gd name="T23" fmla="*/ 41 h 89"/>
                  <a:gd name="T24" fmla="*/ 0 w 101"/>
                  <a:gd name="T25" fmla="*/ 53 h 89"/>
                  <a:gd name="T26" fmla="*/ 54 w 101"/>
                  <a:gd name="T27" fmla="*/ 89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85" name="Freeform 141">
                <a:extLst>
                  <a:ext uri="{FF2B5EF4-FFF2-40B4-BE49-F238E27FC236}">
                    <a16:creationId xmlns:a16="http://schemas.microsoft.com/office/drawing/2014/main" id="{B33025E3-90A7-48A6-A931-983F1B7944BE}"/>
                  </a:ext>
                </a:extLst>
              </p:cNvPr>
              <p:cNvSpPr>
                <a:spLocks/>
              </p:cNvSpPr>
              <p:nvPr userDrawn="1"/>
            </p:nvSpPr>
            <p:spPr bwMode="ltGray">
              <a:xfrm>
                <a:off x="677" y="3502"/>
                <a:ext cx="83" cy="78"/>
              </a:xfrm>
              <a:custGeom>
                <a:avLst/>
                <a:gdLst>
                  <a:gd name="T0" fmla="*/ 36 w 83"/>
                  <a:gd name="T1" fmla="*/ 78 h 78"/>
                  <a:gd name="T2" fmla="*/ 83 w 83"/>
                  <a:gd name="T3" fmla="*/ 48 h 78"/>
                  <a:gd name="T4" fmla="*/ 54 w 83"/>
                  <a:gd name="T5" fmla="*/ 0 h 78"/>
                  <a:gd name="T6" fmla="*/ 0 w 83"/>
                  <a:gd name="T7" fmla="*/ 30 h 78"/>
                  <a:gd name="T8" fmla="*/ 6 w 83"/>
                  <a:gd name="T9" fmla="*/ 36 h 78"/>
                  <a:gd name="T10" fmla="*/ 42 w 83"/>
                  <a:gd name="T11" fmla="*/ 18 h 78"/>
                  <a:gd name="T12" fmla="*/ 54 w 83"/>
                  <a:gd name="T13" fmla="*/ 30 h 78"/>
                  <a:gd name="T14" fmla="*/ 24 w 83"/>
                  <a:gd name="T15" fmla="*/ 48 h 78"/>
                  <a:gd name="T16" fmla="*/ 30 w 83"/>
                  <a:gd name="T17" fmla="*/ 54 h 78"/>
                  <a:gd name="T18" fmla="*/ 60 w 83"/>
                  <a:gd name="T19" fmla="*/ 36 h 78"/>
                  <a:gd name="T20" fmla="*/ 66 w 83"/>
                  <a:gd name="T21" fmla="*/ 48 h 78"/>
                  <a:gd name="T22" fmla="*/ 30 w 83"/>
                  <a:gd name="T23" fmla="*/ 66 h 78"/>
                  <a:gd name="T24" fmla="*/ 36 w 83"/>
                  <a:gd name="T25"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86" name="Freeform 142">
                <a:extLst>
                  <a:ext uri="{FF2B5EF4-FFF2-40B4-BE49-F238E27FC236}">
                    <a16:creationId xmlns:a16="http://schemas.microsoft.com/office/drawing/2014/main" id="{334582BB-0747-4078-A719-4C77786B37F3}"/>
                  </a:ext>
                </a:extLst>
              </p:cNvPr>
              <p:cNvSpPr>
                <a:spLocks/>
              </p:cNvSpPr>
              <p:nvPr userDrawn="1"/>
            </p:nvSpPr>
            <p:spPr bwMode="ltGray">
              <a:xfrm>
                <a:off x="940" y="2782"/>
                <a:ext cx="90" cy="72"/>
              </a:xfrm>
              <a:custGeom>
                <a:avLst/>
                <a:gdLst>
                  <a:gd name="T0" fmla="*/ 90 w 90"/>
                  <a:gd name="T1" fmla="*/ 30 h 72"/>
                  <a:gd name="T2" fmla="*/ 66 w 90"/>
                  <a:gd name="T3" fmla="*/ 0 h 72"/>
                  <a:gd name="T4" fmla="*/ 0 w 90"/>
                  <a:gd name="T5" fmla="*/ 36 h 72"/>
                  <a:gd name="T6" fmla="*/ 24 w 90"/>
                  <a:gd name="T7" fmla="*/ 72 h 72"/>
                  <a:gd name="T8" fmla="*/ 36 w 90"/>
                  <a:gd name="T9" fmla="*/ 66 h 72"/>
                  <a:gd name="T10" fmla="*/ 18 w 90"/>
                  <a:gd name="T11" fmla="*/ 42 h 72"/>
                  <a:gd name="T12" fmla="*/ 36 w 90"/>
                  <a:gd name="T13" fmla="*/ 30 h 72"/>
                  <a:gd name="T14" fmla="*/ 54 w 90"/>
                  <a:gd name="T15" fmla="*/ 54 h 72"/>
                  <a:gd name="T16" fmla="*/ 60 w 90"/>
                  <a:gd name="T17" fmla="*/ 48 h 72"/>
                  <a:gd name="T18" fmla="*/ 48 w 90"/>
                  <a:gd name="T19" fmla="*/ 24 h 72"/>
                  <a:gd name="T20" fmla="*/ 60 w 90"/>
                  <a:gd name="T21" fmla="*/ 12 h 72"/>
                  <a:gd name="T22" fmla="*/ 78 w 90"/>
                  <a:gd name="T23" fmla="*/ 42 h 72"/>
                  <a:gd name="T24" fmla="*/ 90 w 90"/>
                  <a:gd name="T25" fmla="*/ 3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87" name="Freeform 143">
                <a:extLst>
                  <a:ext uri="{FF2B5EF4-FFF2-40B4-BE49-F238E27FC236}">
                    <a16:creationId xmlns:a16="http://schemas.microsoft.com/office/drawing/2014/main" id="{A1374E5C-ACCD-4C73-862E-138937BA11D8}"/>
                  </a:ext>
                </a:extLst>
              </p:cNvPr>
              <p:cNvSpPr>
                <a:spLocks/>
              </p:cNvSpPr>
              <p:nvPr userDrawn="1"/>
            </p:nvSpPr>
            <p:spPr bwMode="ltGray">
              <a:xfrm>
                <a:off x="898" y="2716"/>
                <a:ext cx="90" cy="84"/>
              </a:xfrm>
              <a:custGeom>
                <a:avLst/>
                <a:gdLst>
                  <a:gd name="T0" fmla="*/ 42 w 90"/>
                  <a:gd name="T1" fmla="*/ 60 h 84"/>
                  <a:gd name="T2" fmla="*/ 42 w 90"/>
                  <a:gd name="T3" fmla="*/ 60 h 84"/>
                  <a:gd name="T4" fmla="*/ 72 w 90"/>
                  <a:gd name="T5" fmla="*/ 12 h 84"/>
                  <a:gd name="T6" fmla="*/ 66 w 90"/>
                  <a:gd name="T7" fmla="*/ 0 h 84"/>
                  <a:gd name="T8" fmla="*/ 0 w 90"/>
                  <a:gd name="T9" fmla="*/ 42 h 84"/>
                  <a:gd name="T10" fmla="*/ 6 w 90"/>
                  <a:gd name="T11" fmla="*/ 54 h 84"/>
                  <a:gd name="T12" fmla="*/ 54 w 90"/>
                  <a:gd name="T13" fmla="*/ 24 h 84"/>
                  <a:gd name="T14" fmla="*/ 54 w 90"/>
                  <a:gd name="T15" fmla="*/ 24 h 84"/>
                  <a:gd name="T16" fmla="*/ 18 w 90"/>
                  <a:gd name="T17" fmla="*/ 72 h 84"/>
                  <a:gd name="T18" fmla="*/ 24 w 90"/>
                  <a:gd name="T19" fmla="*/ 84 h 84"/>
                  <a:gd name="T20" fmla="*/ 90 w 90"/>
                  <a:gd name="T21" fmla="*/ 42 h 84"/>
                  <a:gd name="T22" fmla="*/ 84 w 90"/>
                  <a:gd name="T23" fmla="*/ 30 h 84"/>
                  <a:gd name="T24" fmla="*/ 42 w 90"/>
                  <a:gd name="T25" fmla="*/ 6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88" name="Freeform 144">
                <a:extLst>
                  <a:ext uri="{FF2B5EF4-FFF2-40B4-BE49-F238E27FC236}">
                    <a16:creationId xmlns:a16="http://schemas.microsoft.com/office/drawing/2014/main" id="{6020C8EA-D080-4075-9181-04099586C53F}"/>
                  </a:ext>
                </a:extLst>
              </p:cNvPr>
              <p:cNvSpPr>
                <a:spLocks/>
              </p:cNvSpPr>
              <p:nvPr userDrawn="1"/>
            </p:nvSpPr>
            <p:spPr bwMode="ltGray">
              <a:xfrm>
                <a:off x="7" y="3837"/>
                <a:ext cx="6" cy="12"/>
              </a:xfrm>
              <a:custGeom>
                <a:avLst/>
                <a:gdLst>
                  <a:gd name="T0" fmla="*/ 6 w 6"/>
                  <a:gd name="T1" fmla="*/ 0 h 12"/>
                  <a:gd name="T2" fmla="*/ 6 w 6"/>
                  <a:gd name="T3" fmla="*/ 0 h 12"/>
                  <a:gd name="T4" fmla="*/ 0 w 6"/>
                  <a:gd name="T5" fmla="*/ 0 h 12"/>
                  <a:gd name="T6" fmla="*/ 0 w 6"/>
                  <a:gd name="T7" fmla="*/ 0 h 12"/>
                  <a:gd name="T8" fmla="*/ 0 w 6"/>
                  <a:gd name="T9" fmla="*/ 12 h 12"/>
                  <a:gd name="T10" fmla="*/ 6 w 6"/>
                  <a:gd name="T11" fmla="*/ 0 h 12"/>
                  <a:gd name="T12" fmla="*/ 6 w 6"/>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89" name="Freeform 145">
                <a:extLst>
                  <a:ext uri="{FF2B5EF4-FFF2-40B4-BE49-F238E27FC236}">
                    <a16:creationId xmlns:a16="http://schemas.microsoft.com/office/drawing/2014/main" id="{8CD38866-3D61-41F9-BBBC-3DF61535C40E}"/>
                  </a:ext>
                </a:extLst>
              </p:cNvPr>
              <p:cNvSpPr>
                <a:spLocks/>
              </p:cNvSpPr>
              <p:nvPr userDrawn="1"/>
            </p:nvSpPr>
            <p:spPr bwMode="ltGray">
              <a:xfrm>
                <a:off x="7" y="2555"/>
                <a:ext cx="30" cy="48"/>
              </a:xfrm>
              <a:custGeom>
                <a:avLst/>
                <a:gdLst>
                  <a:gd name="T0" fmla="*/ 18 w 30"/>
                  <a:gd name="T1" fmla="*/ 48 h 48"/>
                  <a:gd name="T2" fmla="*/ 18 w 30"/>
                  <a:gd name="T3" fmla="*/ 48 h 48"/>
                  <a:gd name="T4" fmla="*/ 30 w 30"/>
                  <a:gd name="T5" fmla="*/ 42 h 48"/>
                  <a:gd name="T6" fmla="*/ 0 w 30"/>
                  <a:gd name="T7" fmla="*/ 0 h 48"/>
                  <a:gd name="T8" fmla="*/ 0 w 30"/>
                  <a:gd name="T9" fmla="*/ 24 h 48"/>
                  <a:gd name="T10" fmla="*/ 18 w 30"/>
                  <a:gd name="T11" fmla="*/ 48 h 48"/>
                  <a:gd name="T12" fmla="*/ 18 w 30"/>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90" name="Freeform 146">
                <a:extLst>
                  <a:ext uri="{FF2B5EF4-FFF2-40B4-BE49-F238E27FC236}">
                    <a16:creationId xmlns:a16="http://schemas.microsoft.com/office/drawing/2014/main" id="{D10E3B60-3B59-4582-A6CD-0DA804373407}"/>
                  </a:ext>
                </a:extLst>
              </p:cNvPr>
              <p:cNvSpPr>
                <a:spLocks/>
              </p:cNvSpPr>
              <p:nvPr userDrawn="1"/>
            </p:nvSpPr>
            <p:spPr bwMode="ltGray">
              <a:xfrm>
                <a:off x="7" y="3843"/>
                <a:ext cx="36" cy="66"/>
              </a:xfrm>
              <a:custGeom>
                <a:avLst/>
                <a:gdLst>
                  <a:gd name="T0" fmla="*/ 36 w 36"/>
                  <a:gd name="T1" fmla="*/ 0 h 66"/>
                  <a:gd name="T2" fmla="*/ 24 w 36"/>
                  <a:gd name="T3" fmla="*/ 0 h 66"/>
                  <a:gd name="T4" fmla="*/ 24 w 36"/>
                  <a:gd name="T5" fmla="*/ 0 h 66"/>
                  <a:gd name="T6" fmla="*/ 0 w 36"/>
                  <a:gd name="T7" fmla="*/ 36 h 66"/>
                  <a:gd name="T8" fmla="*/ 0 w 36"/>
                  <a:gd name="T9" fmla="*/ 66 h 66"/>
                  <a:gd name="T10" fmla="*/ 36 w 36"/>
                  <a:gd name="T11" fmla="*/ 0 h 66"/>
                  <a:gd name="T12" fmla="*/ 36 w 36"/>
                  <a:gd name="T13" fmla="*/ 0 h 66"/>
                </a:gdLst>
                <a:ahLst/>
                <a:cxnLst>
                  <a:cxn ang="0">
                    <a:pos x="T0" y="T1"/>
                  </a:cxn>
                  <a:cxn ang="0">
                    <a:pos x="T2" y="T3"/>
                  </a:cxn>
                  <a:cxn ang="0">
                    <a:pos x="T4" y="T5"/>
                  </a:cxn>
                  <a:cxn ang="0">
                    <a:pos x="T6" y="T7"/>
                  </a:cxn>
                  <a:cxn ang="0">
                    <a:pos x="T8" y="T9"/>
                  </a:cxn>
                  <a:cxn ang="0">
                    <a:pos x="T10" y="T11"/>
                  </a:cxn>
                  <a:cxn ang="0">
                    <a:pos x="T12" y="T13"/>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91" name="Rectangle 147">
                <a:extLst>
                  <a:ext uri="{FF2B5EF4-FFF2-40B4-BE49-F238E27FC236}">
                    <a16:creationId xmlns:a16="http://schemas.microsoft.com/office/drawing/2014/main" id="{D9E4559B-06C8-4758-9EEF-5683916A3B35}"/>
                  </a:ext>
                </a:extLst>
              </p:cNvPr>
              <p:cNvSpPr>
                <a:spLocks noChangeArrowheads="1"/>
              </p:cNvSpPr>
              <p:nvPr userDrawn="1"/>
            </p:nvSpPr>
            <p:spPr bwMode="ltGray">
              <a:xfrm rot="244926">
                <a:off x="1177" y="3201"/>
                <a:ext cx="16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92" name="Rectangle 148">
                <a:extLst>
                  <a:ext uri="{FF2B5EF4-FFF2-40B4-BE49-F238E27FC236}">
                    <a16:creationId xmlns:a16="http://schemas.microsoft.com/office/drawing/2014/main" id="{20E56DD9-F5B3-4772-9635-88297BB522C3}"/>
                  </a:ext>
                </a:extLst>
              </p:cNvPr>
              <p:cNvSpPr>
                <a:spLocks noChangeArrowheads="1"/>
              </p:cNvSpPr>
              <p:nvPr userDrawn="1"/>
            </p:nvSpPr>
            <p:spPr bwMode="ltGray">
              <a:xfrm rot="-5598588">
                <a:off x="290" y="2386"/>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93" name="Freeform 149">
                <a:extLst>
                  <a:ext uri="{FF2B5EF4-FFF2-40B4-BE49-F238E27FC236}">
                    <a16:creationId xmlns:a16="http://schemas.microsoft.com/office/drawing/2014/main" id="{01EA69FA-EA1F-4E6F-80AF-A1D3D8C48DB4}"/>
                  </a:ext>
                </a:extLst>
              </p:cNvPr>
              <p:cNvSpPr>
                <a:spLocks/>
              </p:cNvSpPr>
              <p:nvPr userDrawn="1"/>
            </p:nvSpPr>
            <p:spPr bwMode="ltGray">
              <a:xfrm>
                <a:off x="139" y="3573"/>
                <a:ext cx="144" cy="154"/>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94" name="Freeform 150">
                <a:extLst>
                  <a:ext uri="{FF2B5EF4-FFF2-40B4-BE49-F238E27FC236}">
                    <a16:creationId xmlns:a16="http://schemas.microsoft.com/office/drawing/2014/main" id="{AADEAB46-AC5B-489B-9B12-43F52322C8AD}"/>
                  </a:ext>
                </a:extLst>
              </p:cNvPr>
              <p:cNvSpPr>
                <a:spLocks/>
              </p:cNvSpPr>
              <p:nvPr userDrawn="1"/>
            </p:nvSpPr>
            <p:spPr bwMode="ltGray">
              <a:xfrm rot="-2857037">
                <a:off x="619" y="3550"/>
                <a:ext cx="68" cy="69"/>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95" name="Freeform 151">
                <a:extLst>
                  <a:ext uri="{FF2B5EF4-FFF2-40B4-BE49-F238E27FC236}">
                    <a16:creationId xmlns:a16="http://schemas.microsoft.com/office/drawing/2014/main" id="{14FE1761-2576-480B-B2FE-85BC83509AAF}"/>
                  </a:ext>
                </a:extLst>
              </p:cNvPr>
              <p:cNvSpPr>
                <a:spLocks/>
              </p:cNvSpPr>
              <p:nvPr userDrawn="1"/>
            </p:nvSpPr>
            <p:spPr bwMode="ltGray">
              <a:xfrm>
                <a:off x="235" y="2503"/>
                <a:ext cx="348" cy="1272"/>
              </a:xfrm>
              <a:custGeom>
                <a:avLst/>
                <a:gdLst>
                  <a:gd name="T0" fmla="*/ 0 w 348"/>
                  <a:gd name="T1" fmla="*/ 0 h 1272"/>
                  <a:gd name="T2" fmla="*/ 287 w 348"/>
                  <a:gd name="T3" fmla="*/ 582 h 1272"/>
                  <a:gd name="T4" fmla="*/ 348 w 348"/>
                  <a:gd name="T5" fmla="*/ 1272 h 1272"/>
                  <a:gd name="T6" fmla="*/ 54 w 348"/>
                  <a:gd name="T7" fmla="*/ 676 h 1272"/>
                  <a:gd name="T8" fmla="*/ 0 w 348"/>
                  <a:gd name="T9" fmla="*/ 0 h 1272"/>
                </a:gdLst>
                <a:ahLst/>
                <a:cxnLst>
                  <a:cxn ang="0">
                    <a:pos x="T0" y="T1"/>
                  </a:cxn>
                  <a:cxn ang="0">
                    <a:pos x="T2" y="T3"/>
                  </a:cxn>
                  <a:cxn ang="0">
                    <a:pos x="T4" y="T5"/>
                  </a:cxn>
                  <a:cxn ang="0">
                    <a:pos x="T6" y="T7"/>
                  </a:cxn>
                  <a:cxn ang="0">
                    <a:pos x="T8" y="T9"/>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96" name="Oval 152">
                <a:extLst>
                  <a:ext uri="{FF2B5EF4-FFF2-40B4-BE49-F238E27FC236}">
                    <a16:creationId xmlns:a16="http://schemas.microsoft.com/office/drawing/2014/main" id="{9C5A4C5D-26F9-4687-A8BE-DAF706263F57}"/>
                  </a:ext>
                </a:extLst>
              </p:cNvPr>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sp>
        <p:nvSpPr>
          <p:cNvPr id="6297" name="Rectangle 153">
            <a:extLst>
              <a:ext uri="{FF2B5EF4-FFF2-40B4-BE49-F238E27FC236}">
                <a16:creationId xmlns:a16="http://schemas.microsoft.com/office/drawing/2014/main" id="{A72A3F57-14BC-4CD1-B0C6-06AD7F44202F}"/>
              </a:ext>
            </a:extLst>
          </p:cNvPr>
          <p:cNvSpPr>
            <a:spLocks noGrp="1" noRot="1" noChangeArrowheads="1"/>
          </p:cNvSpPr>
          <p:nvPr>
            <p:ph type="title"/>
          </p:nvPr>
        </p:nvSpPr>
        <p:spPr bwMode="auto">
          <a:xfrm>
            <a:off x="301625" y="228600"/>
            <a:ext cx="854075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6298" name="Rectangle 154">
            <a:extLst>
              <a:ext uri="{FF2B5EF4-FFF2-40B4-BE49-F238E27FC236}">
                <a16:creationId xmlns:a16="http://schemas.microsoft.com/office/drawing/2014/main" id="{83555FF8-9A63-491D-9F30-833F4EF751FD}"/>
              </a:ext>
            </a:extLst>
          </p:cNvPr>
          <p:cNvSpPr>
            <a:spLocks noGrp="1" noChangeArrowheads="1"/>
          </p:cNvSpPr>
          <p:nvPr>
            <p:ph type="dt" sz="half" idx="2"/>
          </p:nvPr>
        </p:nvSpPr>
        <p:spPr bwMode="auto">
          <a:xfrm>
            <a:off x="301625" y="6245225"/>
            <a:ext cx="22891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Arial" panose="020B0604020202020204" pitchFamily="34" charset="0"/>
              </a:defRPr>
            </a:lvl1pPr>
          </a:lstStyle>
          <a:p>
            <a:endParaRPr lang="en-US" altLang="en-US"/>
          </a:p>
        </p:txBody>
      </p:sp>
      <p:sp>
        <p:nvSpPr>
          <p:cNvPr id="6299" name="Rectangle 155">
            <a:extLst>
              <a:ext uri="{FF2B5EF4-FFF2-40B4-BE49-F238E27FC236}">
                <a16:creationId xmlns:a16="http://schemas.microsoft.com/office/drawing/2014/main" id="{EB42D5D6-597A-4071-A514-10A4338E5C11}"/>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atin typeface="Arial" panose="020B0604020202020204" pitchFamily="34" charset="0"/>
              </a:defRPr>
            </a:lvl1pPr>
          </a:lstStyle>
          <a:p>
            <a:endParaRPr lang="en-US" altLang="en-US"/>
          </a:p>
        </p:txBody>
      </p:sp>
      <p:sp>
        <p:nvSpPr>
          <p:cNvPr id="6300" name="Rectangle 156">
            <a:extLst>
              <a:ext uri="{FF2B5EF4-FFF2-40B4-BE49-F238E27FC236}">
                <a16:creationId xmlns:a16="http://schemas.microsoft.com/office/drawing/2014/main" id="{777193D2-3BE2-4EE7-8611-A3904679AD87}"/>
              </a:ext>
            </a:extLst>
          </p:cNvPr>
          <p:cNvSpPr>
            <a:spLocks noGrp="1" noChangeArrowheads="1"/>
          </p:cNvSpPr>
          <p:nvPr>
            <p:ph type="sldNum" sz="quarter" idx="4"/>
          </p:nvPr>
        </p:nvSpPr>
        <p:spPr bwMode="auto">
          <a:xfrm>
            <a:off x="6553200" y="6245225"/>
            <a:ext cx="22891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atin typeface="Arial" panose="020B0604020202020204" pitchFamily="34" charset="0"/>
              </a:defRPr>
            </a:lvl1pPr>
          </a:lstStyle>
          <a:p>
            <a:fld id="{7ED31930-457C-4F7D-B861-9301BCECF1E0}" type="slidenum">
              <a:rPr lang="en-US" altLang="en-US"/>
              <a:pPr/>
              <a:t>‹#›</a:t>
            </a:fld>
            <a:endParaRPr lang="en-US" altLang="en-US"/>
          </a:p>
        </p:txBody>
      </p:sp>
      <p:sp>
        <p:nvSpPr>
          <p:cNvPr id="6301" name="Rectangle 157">
            <a:extLst>
              <a:ext uri="{FF2B5EF4-FFF2-40B4-BE49-F238E27FC236}">
                <a16:creationId xmlns:a16="http://schemas.microsoft.com/office/drawing/2014/main" id="{8D9D4ADD-4BB8-42C4-8CD9-4A42F9336884}"/>
              </a:ext>
            </a:extLst>
          </p:cNvPr>
          <p:cNvSpPr>
            <a:spLocks noGrp="1" noRot="1" noChangeArrowheads="1"/>
          </p:cNvSpPr>
          <p:nvPr>
            <p:ph type="body" idx="1"/>
          </p:nvPr>
        </p:nvSpPr>
        <p:spPr bwMode="auto">
          <a:xfrm>
            <a:off x="301625" y="1600200"/>
            <a:ext cx="8540750" cy="449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1723123807"/>
      </p:ext>
    </p:extLst>
  </p:cSld>
  <p:clrMap bg1="dk2" tx1="lt1" bg2="dk1"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fade thruBlk="1"/>
  </p:transition>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9pPr>
    </p:titleStyle>
    <p:bodyStyle>
      <a:lvl1pPr marL="342900" indent="-342900" algn="l" rtl="0" fontAlgn="base">
        <a:spcBef>
          <a:spcPct val="20000"/>
        </a:spcBef>
        <a:spcAft>
          <a:spcPct val="0"/>
        </a:spcAft>
        <a:buClr>
          <a:schemeClr val="hlink"/>
        </a:buClr>
        <a:buSzPct val="80000"/>
        <a:buFont typeface="Arial" panose="020B0604020202020204" pitchFamily="34" charset="0"/>
        <a:buChar char="►"/>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Font typeface="Wingdings" panose="05000000000000000000" pitchFamily="2" charset="2"/>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SzPct val="80000"/>
        <a:buFont typeface="Arial" panose="020B0604020202020204" pitchFamily="34" charset="0"/>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folHlink"/>
        </a:buClr>
        <a:buFont typeface="Wingdings" panose="05000000000000000000" pitchFamily="2" charset="2"/>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80000"/>
        <a:buFont typeface="Arial" panose="020B0604020202020204" pitchFamily="34" charset="0"/>
        <a:buChar char="►"/>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language.bin.org/ref/dict/?t=Science" TargetMode="External"/><Relationship Id="rId2" Type="http://schemas.openxmlformats.org/officeDocument/2006/relationships/hyperlink" Target="http://language.bin.org/ref/dict/?m=3&amp;d=web1913"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218986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51664154-C352-4378-9E64-8AB4A020901D}"/>
              </a:ext>
            </a:extLst>
          </p:cNvPr>
          <p:cNvSpPr>
            <a:spLocks noGrp="1" noRot="1" noChangeArrowheads="1"/>
          </p:cNvSpPr>
          <p:nvPr>
            <p:ph type="title"/>
          </p:nvPr>
        </p:nvSpPr>
        <p:spPr/>
        <p:txBody>
          <a:bodyPr/>
          <a:lstStyle/>
          <a:p>
            <a:r>
              <a:rPr lang="en-US" altLang="en-US"/>
              <a:t>Conscience – The Function:</a:t>
            </a:r>
          </a:p>
        </p:txBody>
      </p:sp>
      <p:sp>
        <p:nvSpPr>
          <p:cNvPr id="15363" name="Rectangle 3">
            <a:extLst>
              <a:ext uri="{FF2B5EF4-FFF2-40B4-BE49-F238E27FC236}">
                <a16:creationId xmlns:a16="http://schemas.microsoft.com/office/drawing/2014/main" id="{7ADC1BAB-2E0E-4276-B185-F4B4865C4365}"/>
              </a:ext>
            </a:extLst>
          </p:cNvPr>
          <p:cNvSpPr>
            <a:spLocks noGrp="1" noRot="1" noChangeArrowheads="1"/>
          </p:cNvSpPr>
          <p:nvPr>
            <p:ph type="body" idx="1"/>
          </p:nvPr>
        </p:nvSpPr>
        <p:spPr>
          <a:xfrm>
            <a:off x="228600" y="1219200"/>
            <a:ext cx="8686800" cy="5410200"/>
          </a:xfrm>
        </p:spPr>
        <p:txBody>
          <a:bodyPr/>
          <a:lstStyle/>
          <a:p>
            <a:r>
              <a:rPr lang="en-US" altLang="en-US" sz="2600" u="sng"/>
              <a:t>Prov. 6:16</a:t>
            </a:r>
            <a:r>
              <a:rPr lang="en-US" altLang="en-US" sz="2600"/>
              <a:t> These six things the LORD hates, Yes, seven are an abomination to Him: 17 A proud look, A lying tongue, Hands that shed innocent blood,  18 A heart that devises wicked plans, Feet that are swift in running to evil 19 A false witness who speaks lies, And one who sows discord among brethren.</a:t>
            </a:r>
          </a:p>
          <a:p>
            <a:r>
              <a:rPr lang="en-US" altLang="en-US" sz="2600"/>
              <a:t>Your conscience being taught.</a:t>
            </a:r>
          </a:p>
          <a:p>
            <a:r>
              <a:rPr lang="en-US" altLang="en-US" sz="2600" u="sng"/>
              <a:t>2Tim 3:16</a:t>
            </a:r>
            <a:r>
              <a:rPr lang="en-US" altLang="en-US" sz="2600"/>
              <a:t> All scripture is given by inspiration of God, and is profitable for doctrine, for reproof, for correction, for instruction in righteousness</a:t>
            </a:r>
          </a:p>
          <a:p>
            <a:r>
              <a:rPr lang="en-US" altLang="en-US" sz="2600" u="sng"/>
              <a:t>Heb. 13:8</a:t>
            </a:r>
            <a:r>
              <a:rPr lang="en-US" altLang="en-US" sz="2600"/>
              <a:t> Jesus Christ the same yesterday, and to day, and for ever.</a:t>
            </a:r>
            <a:r>
              <a:rPr lang="en-US" altLang="en-US"/>
              <a:t> </a:t>
            </a:r>
            <a:endParaRPr lang="en-US" altLang="en-US" sz="280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D7A622DB-B61F-42FD-A728-896002232E1C}"/>
              </a:ext>
            </a:extLst>
          </p:cNvPr>
          <p:cNvSpPr>
            <a:spLocks noGrp="1" noRot="1" noChangeArrowheads="1"/>
          </p:cNvSpPr>
          <p:nvPr>
            <p:ph type="title"/>
          </p:nvPr>
        </p:nvSpPr>
        <p:spPr/>
        <p:txBody>
          <a:bodyPr/>
          <a:lstStyle/>
          <a:p>
            <a:r>
              <a:rPr lang="en-US" altLang="en-US"/>
              <a:t>Conscience – The Function:</a:t>
            </a:r>
          </a:p>
        </p:txBody>
      </p:sp>
      <p:sp>
        <p:nvSpPr>
          <p:cNvPr id="16387" name="Rectangle 3">
            <a:extLst>
              <a:ext uri="{FF2B5EF4-FFF2-40B4-BE49-F238E27FC236}">
                <a16:creationId xmlns:a16="http://schemas.microsoft.com/office/drawing/2014/main" id="{22A02DE6-050D-48B9-A9B8-03FFB3DB74F1}"/>
              </a:ext>
            </a:extLst>
          </p:cNvPr>
          <p:cNvSpPr>
            <a:spLocks noGrp="1" noRot="1" noChangeArrowheads="1"/>
          </p:cNvSpPr>
          <p:nvPr>
            <p:ph type="body" idx="1"/>
          </p:nvPr>
        </p:nvSpPr>
        <p:spPr/>
        <p:txBody>
          <a:bodyPr/>
          <a:lstStyle/>
          <a:p>
            <a:r>
              <a:rPr lang="en-US" altLang="en-US" sz="2400" u="sng"/>
              <a:t>Prov. 6:16</a:t>
            </a:r>
            <a:r>
              <a:rPr lang="en-US" altLang="en-US" sz="2400"/>
              <a:t> These six things the LORD hates, Yes, seven are an abomination to Him: 17 A proud look, A lying tongue, Hands that shed innocent blood,  18 A heart that devises wicked plans, Feet that are swift in running to evil 19 A false witness who speaks lies, And one who sows discord among brethren.</a:t>
            </a:r>
          </a:p>
          <a:p>
            <a:endParaRPr lang="en-US" altLang="en-US" sz="2400"/>
          </a:p>
          <a:p>
            <a:r>
              <a:rPr lang="en-US" altLang="en-US"/>
              <a:t>Can your conscience decide it’s okay to lie?</a:t>
            </a:r>
          </a:p>
          <a:p>
            <a:r>
              <a:rPr lang="en-US" altLang="en-US"/>
              <a:t>Conscience is not pre-programmed.</a:t>
            </a:r>
          </a:p>
          <a:p>
            <a:endParaRPr lang="en-US" altLang="en-US"/>
          </a:p>
          <a:p>
            <a:endParaRPr lang="en-US" altLang="en-US" sz="240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16387">
                                            <p:txEl>
                                              <p:pRg st="2" end="2"/>
                                            </p:txEl>
                                          </p:spTgt>
                                        </p:tgtEl>
                                        <p:attrNameLst>
                                          <p:attrName>style.visibility</p:attrName>
                                        </p:attrNameLst>
                                      </p:cBhvr>
                                      <p:to>
                                        <p:strVal val="visible"/>
                                      </p:to>
                                    </p:set>
                                    <p:animEffect transition="in" filter="fade">
                                      <p:cBhvr>
                                        <p:cTn id="7" dur="1000"/>
                                        <p:tgtEl>
                                          <p:spTgt spid="16387">
                                            <p:txEl>
                                              <p:pRg st="2" end="2"/>
                                            </p:txEl>
                                          </p:spTgt>
                                        </p:tgtEl>
                                      </p:cBhvr>
                                    </p:animEffect>
                                    <p:anim calcmode="lin" valueType="num">
                                      <p:cBhvr>
                                        <p:cTn id="8" dur="10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6387">
                                            <p:txEl>
                                              <p:pRg st="2" end="2"/>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6387">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nodeType="clickEffect">
                                  <p:stCondLst>
                                    <p:cond delay="0"/>
                                  </p:stCondLst>
                                  <p:childTnLst>
                                    <p:set>
                                      <p:cBhvr>
                                        <p:cTn id="14" dur="1" fill="hold">
                                          <p:stCondLst>
                                            <p:cond delay="0"/>
                                          </p:stCondLst>
                                        </p:cTn>
                                        <p:tgtEl>
                                          <p:spTgt spid="16387">
                                            <p:txEl>
                                              <p:pRg st="3" end="3"/>
                                            </p:txEl>
                                          </p:spTgt>
                                        </p:tgtEl>
                                        <p:attrNameLst>
                                          <p:attrName>style.visibility</p:attrName>
                                        </p:attrNameLst>
                                      </p:cBhvr>
                                      <p:to>
                                        <p:strVal val="visible"/>
                                      </p:to>
                                    </p:set>
                                    <p:animEffect transition="in" filter="fade">
                                      <p:cBhvr>
                                        <p:cTn id="15" dur="1000"/>
                                        <p:tgtEl>
                                          <p:spTgt spid="16387">
                                            <p:txEl>
                                              <p:pRg st="3" end="3"/>
                                            </p:txEl>
                                          </p:spTgt>
                                        </p:tgtEl>
                                      </p:cBhvr>
                                    </p:animEffect>
                                    <p:anim calcmode="lin" valueType="num">
                                      <p:cBhvr>
                                        <p:cTn id="16" dur="10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16387">
                                            <p:txEl>
                                              <p:pRg st="3" end="3"/>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6387">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E6A29A0D-FD6E-4AD8-8DAE-14B5A9CD1D83}"/>
              </a:ext>
            </a:extLst>
          </p:cNvPr>
          <p:cNvSpPr>
            <a:spLocks noGrp="1" noRot="1" noChangeArrowheads="1"/>
          </p:cNvSpPr>
          <p:nvPr>
            <p:ph type="title"/>
          </p:nvPr>
        </p:nvSpPr>
        <p:spPr/>
        <p:txBody>
          <a:bodyPr/>
          <a:lstStyle/>
          <a:p>
            <a:r>
              <a:rPr lang="en-US" altLang="en-US"/>
              <a:t>Conscience – The Function:</a:t>
            </a:r>
          </a:p>
        </p:txBody>
      </p:sp>
      <p:sp>
        <p:nvSpPr>
          <p:cNvPr id="17411" name="Rectangle 3">
            <a:extLst>
              <a:ext uri="{FF2B5EF4-FFF2-40B4-BE49-F238E27FC236}">
                <a16:creationId xmlns:a16="http://schemas.microsoft.com/office/drawing/2014/main" id="{CFCF1142-5624-4BD7-AAD6-CFC831D9551E}"/>
              </a:ext>
            </a:extLst>
          </p:cNvPr>
          <p:cNvSpPr>
            <a:spLocks noGrp="1" noRot="1" noChangeArrowheads="1"/>
          </p:cNvSpPr>
          <p:nvPr>
            <p:ph type="body" idx="1"/>
          </p:nvPr>
        </p:nvSpPr>
        <p:spPr>
          <a:xfrm>
            <a:off x="609600" y="1295400"/>
            <a:ext cx="8235950" cy="5029200"/>
          </a:xfrm>
        </p:spPr>
        <p:txBody>
          <a:bodyPr/>
          <a:lstStyle/>
          <a:p>
            <a:r>
              <a:rPr lang="en-US" altLang="en-US" sz="2600" u="sng"/>
              <a:t>Acts 22:3</a:t>
            </a:r>
            <a:r>
              <a:rPr lang="en-US" altLang="en-US" sz="2600"/>
              <a:t> ¶ "I am indeed a Jew, born in Tarsus of Cilicia, but brought up in this city at the feet of Gamaliel, taught according to the strictness of our fathers' law, and was zealous toward God as you all are today.                                                              4 "I persecuted this Way to the death, binding and delivering into prisons both men and women,            5 "as also the high priest bears me witness, and all the council of the elders, from whom I also received letters to the brethren, and went to Damascus to bring in chains even those who were there to Jerusalem to be punished.</a:t>
            </a:r>
          </a:p>
        </p:txBody>
      </p:sp>
    </p:spTree>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B4ADF111-CDCA-4D7E-B2F1-1BDA1A40F3B2}"/>
              </a:ext>
            </a:extLst>
          </p:cNvPr>
          <p:cNvSpPr>
            <a:spLocks noGrp="1" noRot="1" noChangeArrowheads="1"/>
          </p:cNvSpPr>
          <p:nvPr>
            <p:ph type="title"/>
          </p:nvPr>
        </p:nvSpPr>
        <p:spPr/>
        <p:txBody>
          <a:bodyPr/>
          <a:lstStyle/>
          <a:p>
            <a:r>
              <a:rPr lang="en-US" altLang="en-US"/>
              <a:t>Conscience – The Function:</a:t>
            </a:r>
          </a:p>
        </p:txBody>
      </p:sp>
      <p:sp>
        <p:nvSpPr>
          <p:cNvPr id="18435" name="Rectangle 3">
            <a:extLst>
              <a:ext uri="{FF2B5EF4-FFF2-40B4-BE49-F238E27FC236}">
                <a16:creationId xmlns:a16="http://schemas.microsoft.com/office/drawing/2014/main" id="{58F76223-8DD1-46A1-9DB4-ED579ABA7D87}"/>
              </a:ext>
            </a:extLst>
          </p:cNvPr>
          <p:cNvSpPr>
            <a:spLocks noGrp="1" noRot="1" noChangeArrowheads="1"/>
          </p:cNvSpPr>
          <p:nvPr>
            <p:ph type="body" idx="1"/>
          </p:nvPr>
        </p:nvSpPr>
        <p:spPr>
          <a:xfrm>
            <a:off x="228600" y="1219200"/>
            <a:ext cx="8915400" cy="5410200"/>
          </a:xfrm>
        </p:spPr>
        <p:txBody>
          <a:bodyPr/>
          <a:lstStyle/>
          <a:p>
            <a:r>
              <a:rPr lang="en-US" altLang="en-US" sz="2600" u="sng"/>
              <a:t>Acts 23:1</a:t>
            </a:r>
            <a:r>
              <a:rPr lang="en-US" altLang="en-US" sz="2600"/>
              <a:t> ¶ Then Paul, looking earnestly at the council, said, "Men and brethren, I have lived in all good conscience before God until this day.“</a:t>
            </a:r>
          </a:p>
          <a:p>
            <a:r>
              <a:rPr lang="en-US" altLang="en-US" sz="2600" u="sng"/>
              <a:t>1Tim. 1:12</a:t>
            </a:r>
            <a:r>
              <a:rPr lang="en-US" altLang="en-US" sz="2600"/>
              <a:t> ¶ And I thank Christ Jesus our Lord who has enabled me, because He counted me faithful, putting me into the ministry,  13 although I was formerly a blasphemer, a persecutor, and an insolent man; but I obtained mercy because I did it ignorantly in unbelief.  14 And the grace of our Lord was exceedingly abundant, with faith and love which are in Christ Jesus.               15 This is a faithful saying and worthy of all acceptance, that Christ Jesus came into the world to save sinners, of whom I am chief.</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927EBDCB-4536-4D43-944B-979F74D90ED4}"/>
              </a:ext>
            </a:extLst>
          </p:cNvPr>
          <p:cNvSpPr>
            <a:spLocks noGrp="1" noRot="1" noChangeArrowheads="1"/>
          </p:cNvSpPr>
          <p:nvPr>
            <p:ph type="title"/>
          </p:nvPr>
        </p:nvSpPr>
        <p:spPr/>
        <p:txBody>
          <a:bodyPr/>
          <a:lstStyle/>
          <a:p>
            <a:r>
              <a:rPr lang="en-US" altLang="en-US"/>
              <a:t>Conscience – The Function:</a:t>
            </a:r>
          </a:p>
        </p:txBody>
      </p:sp>
      <p:sp>
        <p:nvSpPr>
          <p:cNvPr id="19459" name="Rectangle 3">
            <a:extLst>
              <a:ext uri="{FF2B5EF4-FFF2-40B4-BE49-F238E27FC236}">
                <a16:creationId xmlns:a16="http://schemas.microsoft.com/office/drawing/2014/main" id="{424771B2-11AA-4E65-965C-0FC92126C908}"/>
              </a:ext>
            </a:extLst>
          </p:cNvPr>
          <p:cNvSpPr>
            <a:spLocks noGrp="1" noRot="1" noChangeArrowheads="1"/>
          </p:cNvSpPr>
          <p:nvPr>
            <p:ph type="body" idx="1"/>
          </p:nvPr>
        </p:nvSpPr>
        <p:spPr/>
        <p:txBody>
          <a:bodyPr/>
          <a:lstStyle/>
          <a:p>
            <a:r>
              <a:rPr lang="en-US" altLang="en-US"/>
              <a:t>Our conscience must be trained </a:t>
            </a:r>
          </a:p>
          <a:p>
            <a:r>
              <a:rPr lang="en-US" altLang="en-US" u="sng"/>
              <a:t>Heb 5:14</a:t>
            </a:r>
            <a:r>
              <a:rPr lang="en-US" altLang="en-US"/>
              <a:t> But solid food belongs to those who are of full age, that is, those who by reason of use have their senses exercised to discern both good and evil.</a:t>
            </a:r>
          </a:p>
          <a:p>
            <a:r>
              <a:rPr lang="en-US" altLang="en-US"/>
              <a:t>Your conscience is only valuable when you train it to recognize and understand God’s teachings </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45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6600AFD7-7333-4906-88EA-5C3DC8B6D424}"/>
              </a:ext>
            </a:extLst>
          </p:cNvPr>
          <p:cNvSpPr>
            <a:spLocks noGrp="1" noRot="1" noChangeArrowheads="1"/>
          </p:cNvSpPr>
          <p:nvPr>
            <p:ph type="title"/>
          </p:nvPr>
        </p:nvSpPr>
        <p:spPr/>
        <p:txBody>
          <a:bodyPr/>
          <a:lstStyle/>
          <a:p>
            <a:r>
              <a:rPr lang="en-US" altLang="en-US"/>
              <a:t>Conscience – The Function:</a:t>
            </a:r>
          </a:p>
        </p:txBody>
      </p:sp>
      <p:sp>
        <p:nvSpPr>
          <p:cNvPr id="20483" name="Rectangle 3">
            <a:extLst>
              <a:ext uri="{FF2B5EF4-FFF2-40B4-BE49-F238E27FC236}">
                <a16:creationId xmlns:a16="http://schemas.microsoft.com/office/drawing/2014/main" id="{A0769463-7AF3-4B72-A2FA-5F7D719F530B}"/>
              </a:ext>
            </a:extLst>
          </p:cNvPr>
          <p:cNvSpPr>
            <a:spLocks noGrp="1" noRot="1" noChangeArrowheads="1"/>
          </p:cNvSpPr>
          <p:nvPr>
            <p:ph type="body" idx="1"/>
          </p:nvPr>
        </p:nvSpPr>
        <p:spPr>
          <a:xfrm>
            <a:off x="301625" y="1600200"/>
            <a:ext cx="8613775" cy="4876800"/>
          </a:xfrm>
        </p:spPr>
        <p:txBody>
          <a:bodyPr/>
          <a:lstStyle/>
          <a:p>
            <a:r>
              <a:rPr lang="en-US" altLang="en-US" u="sng"/>
              <a:t>1Tim 1:5</a:t>
            </a:r>
            <a:r>
              <a:rPr lang="en-US" altLang="en-US"/>
              <a:t> ¶ Now the purpose of the commandment is love from a pure heart, from a good conscience, and from sincere faith.</a:t>
            </a:r>
          </a:p>
          <a:p>
            <a:r>
              <a:rPr lang="en-US" altLang="en-US" u="sng"/>
              <a:t>1Tim 4:2</a:t>
            </a:r>
            <a:r>
              <a:rPr lang="en-US" altLang="en-US"/>
              <a:t> speaking lies in hypocrisy, having their own conscience seared with a hot iron.</a:t>
            </a:r>
          </a:p>
          <a:p>
            <a:r>
              <a:rPr lang="en-US" altLang="en-US"/>
              <a:t>You must desire to be obedient. </a:t>
            </a:r>
          </a:p>
          <a:p>
            <a:r>
              <a:rPr lang="en-US" altLang="en-US"/>
              <a:t>Learn to serve God with your whole heart, mind and might.</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04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709E9067-A909-43EC-966C-19517BB139D0}"/>
              </a:ext>
            </a:extLst>
          </p:cNvPr>
          <p:cNvSpPr>
            <a:spLocks noGrp="1" noRot="1" noChangeArrowheads="1"/>
          </p:cNvSpPr>
          <p:nvPr>
            <p:ph type="title"/>
          </p:nvPr>
        </p:nvSpPr>
        <p:spPr/>
        <p:txBody>
          <a:bodyPr/>
          <a:lstStyle/>
          <a:p>
            <a:r>
              <a:rPr lang="en-US" altLang="en-US"/>
              <a:t>Conscience – Why Confused?</a:t>
            </a:r>
          </a:p>
        </p:txBody>
      </p:sp>
      <p:sp>
        <p:nvSpPr>
          <p:cNvPr id="21507" name="Rectangle 3">
            <a:extLst>
              <a:ext uri="{FF2B5EF4-FFF2-40B4-BE49-F238E27FC236}">
                <a16:creationId xmlns:a16="http://schemas.microsoft.com/office/drawing/2014/main" id="{D4C94510-BA8F-4109-B0B5-A78F63C5A235}"/>
              </a:ext>
            </a:extLst>
          </p:cNvPr>
          <p:cNvSpPr>
            <a:spLocks noGrp="1" noRot="1" noChangeArrowheads="1"/>
          </p:cNvSpPr>
          <p:nvPr>
            <p:ph type="body" idx="1"/>
          </p:nvPr>
        </p:nvSpPr>
        <p:spPr>
          <a:xfrm>
            <a:off x="304800" y="1600200"/>
            <a:ext cx="8537575" cy="4876800"/>
          </a:xfrm>
        </p:spPr>
        <p:txBody>
          <a:bodyPr/>
          <a:lstStyle/>
          <a:p>
            <a:r>
              <a:rPr lang="en-US" altLang="en-US" u="sng"/>
              <a:t>Rom. 14:1</a:t>
            </a:r>
            <a:r>
              <a:rPr lang="en-US" altLang="en-US"/>
              <a:t> ¶ Receive one who is weak in the faith, but not to disputes over doubtful things.</a:t>
            </a:r>
          </a:p>
          <a:p>
            <a:pPr>
              <a:buFont typeface="Arial" panose="020B0604020202020204" pitchFamily="34" charset="0"/>
              <a:buNone/>
            </a:pPr>
            <a:r>
              <a:rPr lang="en-US" altLang="en-US"/>
              <a:t>   2 For one believes he may eat all things, but he who is weak eats only vegetables.</a:t>
            </a:r>
          </a:p>
          <a:p>
            <a:pPr>
              <a:buFont typeface="Arial" panose="020B0604020202020204" pitchFamily="34" charset="0"/>
              <a:buNone/>
            </a:pPr>
            <a:r>
              <a:rPr lang="en-US" altLang="en-US"/>
              <a:t>   3 Let not him who eats despise him who does not eat, and let not him who does not eat judge him who eats; for God has received him.</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1000"/>
                                        <p:tgtEl>
                                          <p:spTgt spid="21507">
                                            <p:txEl>
                                              <p:pRg st="0" end="0"/>
                                            </p:txEl>
                                          </p:spTgt>
                                        </p:tgtEl>
                                      </p:cBhvr>
                                    </p:animEffect>
                                    <p:anim calcmode="lin" valueType="num">
                                      <p:cBhvr>
                                        <p:cTn id="8" dur="10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150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fade">
                                      <p:cBhvr>
                                        <p:cTn id="12" dur="1000"/>
                                        <p:tgtEl>
                                          <p:spTgt spid="21507">
                                            <p:txEl>
                                              <p:pRg st="1" end="1"/>
                                            </p:txEl>
                                          </p:spTgt>
                                        </p:tgtEl>
                                      </p:cBhvr>
                                    </p:animEffect>
                                    <p:anim calcmode="lin" valueType="num">
                                      <p:cBhvr>
                                        <p:cTn id="13" dur="10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1507">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fade">
                                      <p:cBhvr>
                                        <p:cTn id="17" dur="1000"/>
                                        <p:tgtEl>
                                          <p:spTgt spid="21507">
                                            <p:txEl>
                                              <p:pRg st="2" end="2"/>
                                            </p:txEl>
                                          </p:spTgt>
                                        </p:tgtEl>
                                      </p:cBhvr>
                                    </p:animEffect>
                                    <p:anim calcmode="lin" valueType="num">
                                      <p:cBhvr>
                                        <p:cTn id="18" dur="1000" fill="hold"/>
                                        <p:tgtEl>
                                          <p:spTgt spid="21507">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150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ADF003CD-FB1C-4F6E-A23A-715E4662B407}"/>
              </a:ext>
            </a:extLst>
          </p:cNvPr>
          <p:cNvSpPr>
            <a:spLocks noGrp="1" noRot="1" noChangeArrowheads="1"/>
          </p:cNvSpPr>
          <p:nvPr>
            <p:ph type="title"/>
          </p:nvPr>
        </p:nvSpPr>
        <p:spPr/>
        <p:txBody>
          <a:bodyPr/>
          <a:lstStyle/>
          <a:p>
            <a:r>
              <a:rPr lang="en-US" altLang="en-US"/>
              <a:t>Conscience – Why Confused?</a:t>
            </a:r>
          </a:p>
        </p:txBody>
      </p:sp>
      <p:sp>
        <p:nvSpPr>
          <p:cNvPr id="22531" name="Rectangle 3">
            <a:extLst>
              <a:ext uri="{FF2B5EF4-FFF2-40B4-BE49-F238E27FC236}">
                <a16:creationId xmlns:a16="http://schemas.microsoft.com/office/drawing/2014/main" id="{D7BF3C5B-3C4F-4682-9FCA-3629FDD4E4A6}"/>
              </a:ext>
            </a:extLst>
          </p:cNvPr>
          <p:cNvSpPr>
            <a:spLocks noGrp="1" noRot="1" noChangeArrowheads="1"/>
          </p:cNvSpPr>
          <p:nvPr>
            <p:ph type="body" idx="1"/>
          </p:nvPr>
        </p:nvSpPr>
        <p:spPr/>
        <p:txBody>
          <a:bodyPr/>
          <a:lstStyle/>
          <a:p>
            <a:r>
              <a:rPr lang="en-US" altLang="en-US"/>
              <a:t>God has revealed right &amp; wrong.</a:t>
            </a:r>
          </a:p>
          <a:p>
            <a:r>
              <a:rPr lang="en-US" altLang="en-US" u="sng"/>
              <a:t>2Pet. 1:3</a:t>
            </a:r>
            <a:r>
              <a:rPr lang="en-US" altLang="en-US"/>
              <a:t> According as his divine power hath given unto us all things that pertain unto life and godliness, through the knowledge of him that hath called us to glory and virtue</a:t>
            </a:r>
          </a:p>
          <a:p>
            <a:r>
              <a:rPr lang="en-US" altLang="en-US"/>
              <a:t>Our attitude is under consideration.</a:t>
            </a:r>
          </a:p>
          <a:p>
            <a:endParaRPr lang="en-US" alt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76AFFDE2-C6C0-4B03-ACDF-8488344B79AF}"/>
              </a:ext>
            </a:extLst>
          </p:cNvPr>
          <p:cNvSpPr>
            <a:spLocks noGrp="1" noRot="1" noChangeArrowheads="1"/>
          </p:cNvSpPr>
          <p:nvPr>
            <p:ph type="title"/>
          </p:nvPr>
        </p:nvSpPr>
        <p:spPr/>
        <p:txBody>
          <a:bodyPr/>
          <a:lstStyle/>
          <a:p>
            <a:r>
              <a:rPr lang="en-US" altLang="en-US"/>
              <a:t>Consider:</a:t>
            </a:r>
          </a:p>
        </p:txBody>
      </p:sp>
      <p:sp>
        <p:nvSpPr>
          <p:cNvPr id="23555" name="Rectangle 3">
            <a:extLst>
              <a:ext uri="{FF2B5EF4-FFF2-40B4-BE49-F238E27FC236}">
                <a16:creationId xmlns:a16="http://schemas.microsoft.com/office/drawing/2014/main" id="{C2C17B5E-2C19-4304-B052-3E756CDFC040}"/>
              </a:ext>
            </a:extLst>
          </p:cNvPr>
          <p:cNvSpPr>
            <a:spLocks noGrp="1" noRot="1" noChangeArrowheads="1"/>
          </p:cNvSpPr>
          <p:nvPr>
            <p:ph type="body" idx="1"/>
          </p:nvPr>
        </p:nvSpPr>
        <p:spPr>
          <a:xfrm>
            <a:off x="228600" y="1371600"/>
            <a:ext cx="8616950" cy="5486400"/>
          </a:xfrm>
        </p:spPr>
        <p:txBody>
          <a:bodyPr/>
          <a:lstStyle/>
          <a:p>
            <a:r>
              <a:rPr lang="en-US" altLang="en-US"/>
              <a:t>Is the eating vegetables right or wrong?</a:t>
            </a:r>
          </a:p>
          <a:p>
            <a:r>
              <a:rPr lang="en-US" altLang="en-US"/>
              <a:t> Rom. 14:2 For one believes he may eat all things, but </a:t>
            </a:r>
            <a:r>
              <a:rPr lang="en-US" altLang="en-US" u="sng"/>
              <a:t>he who is weak</a:t>
            </a:r>
            <a:r>
              <a:rPr lang="en-US" altLang="en-US"/>
              <a:t> eats only vegetables </a:t>
            </a:r>
          </a:p>
          <a:p>
            <a:r>
              <a:rPr lang="en-US" altLang="en-US"/>
              <a:t>Rom. 14:14 I know and am convinced by the Lord Jesus that there is nothing unclean of itself;</a:t>
            </a:r>
          </a:p>
          <a:p>
            <a:r>
              <a:rPr lang="en-US" altLang="en-US"/>
              <a:t>Paul says it is not a sin to eat anything.</a:t>
            </a:r>
          </a:p>
          <a:p>
            <a:r>
              <a:rPr lang="en-US" altLang="en-US"/>
              <a:t>It is not for you to decide if it is right or wrong. </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fade">
                                      <p:cBhvr>
                                        <p:cTn id="7" dur="800" decel="100000"/>
                                        <p:tgtEl>
                                          <p:spTgt spid="23555">
                                            <p:txEl>
                                              <p:pRg st="0" end="0"/>
                                            </p:txEl>
                                          </p:spTgt>
                                        </p:tgtEl>
                                      </p:cBhvr>
                                    </p:animEffect>
                                    <p:anim calcmode="lin" valueType="num">
                                      <p:cBhvr>
                                        <p:cTn id="8" dur="800" decel="100000" fill="hold"/>
                                        <p:tgtEl>
                                          <p:spTgt spid="23555">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3555">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3555">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3555">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3555">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23555">
                                            <p:txEl>
                                              <p:pRg st="1" end="1"/>
                                            </p:txEl>
                                          </p:spTgt>
                                        </p:tgtEl>
                                        <p:attrNameLst>
                                          <p:attrName>style.visibility</p:attrName>
                                        </p:attrNameLst>
                                      </p:cBhvr>
                                      <p:to>
                                        <p:strVal val="visible"/>
                                      </p:to>
                                    </p:set>
                                    <p:animEffect transition="in" filter="fade">
                                      <p:cBhvr>
                                        <p:cTn id="17" dur="800" decel="100000"/>
                                        <p:tgtEl>
                                          <p:spTgt spid="23555">
                                            <p:txEl>
                                              <p:pRg st="1" end="1"/>
                                            </p:txEl>
                                          </p:spTgt>
                                        </p:tgtEl>
                                      </p:cBhvr>
                                    </p:animEffect>
                                    <p:anim calcmode="lin" valueType="num">
                                      <p:cBhvr>
                                        <p:cTn id="18" dur="800" decel="100000" fill="hold"/>
                                        <p:tgtEl>
                                          <p:spTgt spid="23555">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23555">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23555">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3555">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3555">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23555">
                                            <p:txEl>
                                              <p:pRg st="2" end="2"/>
                                            </p:txEl>
                                          </p:spTgt>
                                        </p:tgtEl>
                                        <p:attrNameLst>
                                          <p:attrName>style.visibility</p:attrName>
                                        </p:attrNameLst>
                                      </p:cBhvr>
                                      <p:to>
                                        <p:strVal val="visible"/>
                                      </p:to>
                                    </p:set>
                                    <p:animEffect transition="in" filter="fade">
                                      <p:cBhvr>
                                        <p:cTn id="27" dur="800" decel="100000"/>
                                        <p:tgtEl>
                                          <p:spTgt spid="23555">
                                            <p:txEl>
                                              <p:pRg st="2" end="2"/>
                                            </p:txEl>
                                          </p:spTgt>
                                        </p:tgtEl>
                                      </p:cBhvr>
                                    </p:animEffect>
                                    <p:anim calcmode="lin" valueType="num">
                                      <p:cBhvr>
                                        <p:cTn id="28" dur="800" decel="100000" fill="hold"/>
                                        <p:tgtEl>
                                          <p:spTgt spid="23555">
                                            <p:txEl>
                                              <p:pRg st="2" end="2"/>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23555">
                                            <p:txEl>
                                              <p:pRg st="2" end="2"/>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23555">
                                            <p:txEl>
                                              <p:pRg st="2" end="2"/>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3555">
                                            <p:txEl>
                                              <p:pRg st="2" end="2"/>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3555">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23555">
                                            <p:txEl>
                                              <p:pRg st="3" end="3"/>
                                            </p:txEl>
                                          </p:spTgt>
                                        </p:tgtEl>
                                        <p:attrNameLst>
                                          <p:attrName>style.visibility</p:attrName>
                                        </p:attrNameLst>
                                      </p:cBhvr>
                                      <p:to>
                                        <p:strVal val="visible"/>
                                      </p:to>
                                    </p:set>
                                    <p:animEffect transition="in" filter="fade">
                                      <p:cBhvr>
                                        <p:cTn id="37" dur="800" decel="100000"/>
                                        <p:tgtEl>
                                          <p:spTgt spid="23555">
                                            <p:txEl>
                                              <p:pRg st="3" end="3"/>
                                            </p:txEl>
                                          </p:spTgt>
                                        </p:tgtEl>
                                      </p:cBhvr>
                                    </p:animEffect>
                                    <p:anim calcmode="lin" valueType="num">
                                      <p:cBhvr>
                                        <p:cTn id="38" dur="800" decel="100000" fill="hold"/>
                                        <p:tgtEl>
                                          <p:spTgt spid="23555">
                                            <p:txEl>
                                              <p:pRg st="3" end="3"/>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23555">
                                            <p:txEl>
                                              <p:pRg st="3" end="3"/>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23555">
                                            <p:txEl>
                                              <p:pRg st="3" end="3"/>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23555">
                                            <p:txEl>
                                              <p:pRg st="3" end="3"/>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23555">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0" presetClass="entr" presetSubtype="0" fill="hold" grpId="0" nodeType="clickEffect">
                                  <p:stCondLst>
                                    <p:cond delay="0"/>
                                  </p:stCondLst>
                                  <p:childTnLst>
                                    <p:set>
                                      <p:cBhvr>
                                        <p:cTn id="46" dur="1" fill="hold">
                                          <p:stCondLst>
                                            <p:cond delay="0"/>
                                          </p:stCondLst>
                                        </p:cTn>
                                        <p:tgtEl>
                                          <p:spTgt spid="23555">
                                            <p:txEl>
                                              <p:pRg st="4" end="4"/>
                                            </p:txEl>
                                          </p:spTgt>
                                        </p:tgtEl>
                                        <p:attrNameLst>
                                          <p:attrName>style.visibility</p:attrName>
                                        </p:attrNameLst>
                                      </p:cBhvr>
                                      <p:to>
                                        <p:strVal val="visible"/>
                                      </p:to>
                                    </p:set>
                                    <p:animEffect transition="in" filter="fade">
                                      <p:cBhvr>
                                        <p:cTn id="47" dur="800" decel="100000"/>
                                        <p:tgtEl>
                                          <p:spTgt spid="23555">
                                            <p:txEl>
                                              <p:pRg st="4" end="4"/>
                                            </p:txEl>
                                          </p:spTgt>
                                        </p:tgtEl>
                                      </p:cBhvr>
                                    </p:animEffect>
                                    <p:anim calcmode="lin" valueType="num">
                                      <p:cBhvr>
                                        <p:cTn id="48" dur="800" decel="100000" fill="hold"/>
                                        <p:tgtEl>
                                          <p:spTgt spid="23555">
                                            <p:txEl>
                                              <p:pRg st="4" end="4"/>
                                            </p:txEl>
                                          </p:spTgt>
                                        </p:tgtEl>
                                        <p:attrNameLst>
                                          <p:attrName>style.rotation</p:attrName>
                                        </p:attrNameLst>
                                      </p:cBhvr>
                                      <p:tavLst>
                                        <p:tav tm="0">
                                          <p:val>
                                            <p:fltVal val="-90"/>
                                          </p:val>
                                        </p:tav>
                                        <p:tav tm="100000">
                                          <p:val>
                                            <p:fltVal val="0"/>
                                          </p:val>
                                        </p:tav>
                                      </p:tavLst>
                                    </p:anim>
                                    <p:anim calcmode="lin" valueType="num">
                                      <p:cBhvr>
                                        <p:cTn id="49" dur="800" decel="100000" fill="hold"/>
                                        <p:tgtEl>
                                          <p:spTgt spid="23555">
                                            <p:txEl>
                                              <p:pRg st="4" end="4"/>
                                            </p:txEl>
                                          </p:spTgt>
                                        </p:tgtEl>
                                        <p:attrNameLst>
                                          <p:attrName>ppt_x</p:attrName>
                                        </p:attrNameLst>
                                      </p:cBhvr>
                                      <p:tavLst>
                                        <p:tav tm="0">
                                          <p:val>
                                            <p:strVal val="#ppt_x+0.4"/>
                                          </p:val>
                                        </p:tav>
                                        <p:tav tm="100000">
                                          <p:val>
                                            <p:strVal val="#ppt_x-0.05"/>
                                          </p:val>
                                        </p:tav>
                                      </p:tavLst>
                                    </p:anim>
                                    <p:anim calcmode="lin" valueType="num">
                                      <p:cBhvr>
                                        <p:cTn id="50" dur="800" decel="100000" fill="hold"/>
                                        <p:tgtEl>
                                          <p:spTgt spid="23555">
                                            <p:txEl>
                                              <p:pRg st="4" end="4"/>
                                            </p:txEl>
                                          </p:spTgt>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23555">
                                            <p:txEl>
                                              <p:pRg st="4" end="4"/>
                                            </p:txEl>
                                          </p:spTgt>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23555">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37E8E794-8692-41AF-8A62-960DF82393AE}"/>
              </a:ext>
            </a:extLst>
          </p:cNvPr>
          <p:cNvSpPr>
            <a:spLocks noGrp="1" noRot="1" noChangeArrowheads="1"/>
          </p:cNvSpPr>
          <p:nvPr>
            <p:ph type="title"/>
          </p:nvPr>
        </p:nvSpPr>
        <p:spPr/>
        <p:txBody>
          <a:bodyPr/>
          <a:lstStyle/>
          <a:p>
            <a:r>
              <a:rPr lang="en-US" altLang="en-US"/>
              <a:t>Consider:</a:t>
            </a:r>
          </a:p>
        </p:txBody>
      </p:sp>
      <p:sp>
        <p:nvSpPr>
          <p:cNvPr id="24579" name="Rectangle 3">
            <a:extLst>
              <a:ext uri="{FF2B5EF4-FFF2-40B4-BE49-F238E27FC236}">
                <a16:creationId xmlns:a16="http://schemas.microsoft.com/office/drawing/2014/main" id="{30AEF41F-DA91-429C-918E-E6ECE4B33692}"/>
              </a:ext>
            </a:extLst>
          </p:cNvPr>
          <p:cNvSpPr>
            <a:spLocks noGrp="1" noRot="1" noChangeArrowheads="1"/>
          </p:cNvSpPr>
          <p:nvPr>
            <p:ph type="body" idx="1"/>
          </p:nvPr>
        </p:nvSpPr>
        <p:spPr>
          <a:xfrm>
            <a:off x="304800" y="1295400"/>
            <a:ext cx="8537575" cy="5105400"/>
          </a:xfrm>
        </p:spPr>
        <p:txBody>
          <a:bodyPr/>
          <a:lstStyle/>
          <a:p>
            <a:r>
              <a:rPr lang="en-US" altLang="en-US"/>
              <a:t> Rom. 14:14 (cont.)  but to him who considers anything to be unclean, to him it is unclean. 15 Yet if your brother is grieved because of your food, you are no longer walking in love. Do not destroy with your food the one for whom Christ died.16 Therefore do not let your good be spoken of as evil;17 for the kingdom of God is not eating and drinking, but righteousness and peace and joy in the Holy Spirit.</a:t>
            </a: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C357B82-F5B3-4232-8158-806E04756821}"/>
              </a:ext>
            </a:extLst>
          </p:cNvPr>
          <p:cNvSpPr>
            <a:spLocks noGrp="1" noChangeArrowheads="1"/>
          </p:cNvSpPr>
          <p:nvPr>
            <p:ph type="ctrTitle"/>
          </p:nvPr>
        </p:nvSpPr>
        <p:spPr>
          <a:xfrm>
            <a:off x="533400" y="1981200"/>
            <a:ext cx="7772400" cy="1736725"/>
          </a:xfrm>
        </p:spPr>
        <p:txBody>
          <a:bodyPr/>
          <a:lstStyle/>
          <a:p>
            <a:r>
              <a:rPr lang="en-US" altLang="en-US"/>
              <a:t>Let Your Conscience be Your Guide!</a:t>
            </a:r>
          </a:p>
        </p:txBody>
      </p:sp>
      <p:sp>
        <p:nvSpPr>
          <p:cNvPr id="2051" name="Rectangle 3">
            <a:extLst>
              <a:ext uri="{FF2B5EF4-FFF2-40B4-BE49-F238E27FC236}">
                <a16:creationId xmlns:a16="http://schemas.microsoft.com/office/drawing/2014/main" id="{7ABEB6DD-816B-4229-85AA-578C79192EEE}"/>
              </a:ext>
            </a:extLst>
          </p:cNvPr>
          <p:cNvSpPr>
            <a:spLocks noGrp="1" noChangeArrowheads="1"/>
          </p:cNvSpPr>
          <p:nvPr>
            <p:ph type="subTitle" idx="1"/>
          </p:nvPr>
        </p:nvSpPr>
        <p:spPr>
          <a:xfrm>
            <a:off x="2895600" y="5410200"/>
            <a:ext cx="5867400" cy="1066800"/>
          </a:xfrm>
        </p:spPr>
        <p:txBody>
          <a:bodyPr/>
          <a:lstStyle/>
          <a:p>
            <a:endParaRPr lang="en-US" altLang="en-US"/>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9F8E68F3-69A4-4D73-BEB2-B381EB5F2612}"/>
              </a:ext>
            </a:extLst>
          </p:cNvPr>
          <p:cNvSpPr>
            <a:spLocks noGrp="1" noRot="1" noChangeArrowheads="1"/>
          </p:cNvSpPr>
          <p:nvPr>
            <p:ph type="title"/>
          </p:nvPr>
        </p:nvSpPr>
        <p:spPr/>
        <p:txBody>
          <a:bodyPr/>
          <a:lstStyle/>
          <a:p>
            <a:r>
              <a:rPr lang="en-US" altLang="en-US"/>
              <a:t>Consider:</a:t>
            </a:r>
          </a:p>
        </p:txBody>
      </p:sp>
      <p:sp>
        <p:nvSpPr>
          <p:cNvPr id="26627" name="Rectangle 3">
            <a:extLst>
              <a:ext uri="{FF2B5EF4-FFF2-40B4-BE49-F238E27FC236}">
                <a16:creationId xmlns:a16="http://schemas.microsoft.com/office/drawing/2014/main" id="{D0B3384D-543C-419F-903F-ACE75BD81854}"/>
              </a:ext>
            </a:extLst>
          </p:cNvPr>
          <p:cNvSpPr>
            <a:spLocks noGrp="1" noRot="1" noChangeArrowheads="1"/>
          </p:cNvSpPr>
          <p:nvPr>
            <p:ph type="body" idx="1"/>
          </p:nvPr>
        </p:nvSpPr>
        <p:spPr>
          <a:xfrm>
            <a:off x="301625" y="1600200"/>
            <a:ext cx="8689975" cy="5029200"/>
          </a:xfrm>
        </p:spPr>
        <p:txBody>
          <a:bodyPr/>
          <a:lstStyle/>
          <a:p>
            <a:r>
              <a:rPr lang="en-US" altLang="en-US" u="sng"/>
              <a:t>Rom. 14:20</a:t>
            </a:r>
            <a:r>
              <a:rPr lang="en-US" altLang="en-US"/>
              <a:t> Do not destroy the work of God for the sake of food. All things indeed are pure, but it is evil for the man who eats with offense.</a:t>
            </a:r>
          </a:p>
          <a:p>
            <a:r>
              <a:rPr lang="en-US" altLang="en-US"/>
              <a:t>Where is the offense?</a:t>
            </a:r>
          </a:p>
          <a:p>
            <a:r>
              <a:rPr lang="en-US" altLang="en-US" u="sng"/>
              <a:t>Rom. 14:23</a:t>
            </a:r>
            <a:r>
              <a:rPr lang="en-US" altLang="en-US"/>
              <a:t> But he who doubts is condemned if he eats, because he does not eat from faith; for whatever is not from faith is sin.</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662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0374056A-775B-4E80-B998-1DAB922A0297}"/>
              </a:ext>
            </a:extLst>
          </p:cNvPr>
          <p:cNvSpPr>
            <a:spLocks noGrp="1" noRot="1" noChangeArrowheads="1"/>
          </p:cNvSpPr>
          <p:nvPr>
            <p:ph type="title"/>
          </p:nvPr>
        </p:nvSpPr>
        <p:spPr/>
        <p:txBody>
          <a:bodyPr/>
          <a:lstStyle/>
          <a:p>
            <a:r>
              <a:rPr lang="en-US" altLang="en-US"/>
              <a:t>Consider:</a:t>
            </a:r>
          </a:p>
        </p:txBody>
      </p:sp>
      <p:sp>
        <p:nvSpPr>
          <p:cNvPr id="27651" name="Rectangle 3">
            <a:extLst>
              <a:ext uri="{FF2B5EF4-FFF2-40B4-BE49-F238E27FC236}">
                <a16:creationId xmlns:a16="http://schemas.microsoft.com/office/drawing/2014/main" id="{3F2DE120-2299-4312-889E-0E24B2BD64CE}"/>
              </a:ext>
            </a:extLst>
          </p:cNvPr>
          <p:cNvSpPr>
            <a:spLocks noGrp="1" noRot="1" noChangeArrowheads="1"/>
          </p:cNvSpPr>
          <p:nvPr>
            <p:ph type="body" idx="1"/>
          </p:nvPr>
        </p:nvSpPr>
        <p:spPr>
          <a:xfrm>
            <a:off x="304800" y="1295400"/>
            <a:ext cx="8540750" cy="5181600"/>
          </a:xfrm>
        </p:spPr>
        <p:txBody>
          <a:bodyPr/>
          <a:lstStyle/>
          <a:p>
            <a:r>
              <a:rPr lang="en-US" altLang="en-US"/>
              <a:t>The offense is in rebelling against God.</a:t>
            </a:r>
          </a:p>
          <a:p>
            <a:r>
              <a:rPr lang="en-US" altLang="en-US"/>
              <a:t>If you believe God’s Word teaches something is sin, even if wrong and you do it you are ignoring what you believe God has taught.</a:t>
            </a:r>
          </a:p>
          <a:p>
            <a:r>
              <a:rPr lang="en-US" altLang="en-US"/>
              <a:t>Your defiance toward God is your sin.</a:t>
            </a:r>
          </a:p>
          <a:p>
            <a:r>
              <a:rPr lang="en-US" altLang="en-US" u="sng"/>
              <a:t>Isa 1:20</a:t>
            </a:r>
            <a:r>
              <a:rPr lang="en-US" altLang="en-US"/>
              <a:t> But if ye refuse and rebel, ye shall be devoured with the sword: for the mouth of the LORD hath spoken it.</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76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998D845E-A1A0-42AB-98F4-CA45B3CDFC21}"/>
              </a:ext>
            </a:extLst>
          </p:cNvPr>
          <p:cNvSpPr>
            <a:spLocks noGrp="1" noRot="1" noChangeArrowheads="1"/>
          </p:cNvSpPr>
          <p:nvPr>
            <p:ph type="title"/>
          </p:nvPr>
        </p:nvSpPr>
        <p:spPr/>
        <p:txBody>
          <a:bodyPr/>
          <a:lstStyle/>
          <a:p>
            <a:r>
              <a:rPr lang="en-US" altLang="en-US"/>
              <a:t>Conclusion:</a:t>
            </a:r>
          </a:p>
        </p:txBody>
      </p:sp>
      <p:sp>
        <p:nvSpPr>
          <p:cNvPr id="28675" name="Rectangle 3">
            <a:extLst>
              <a:ext uri="{FF2B5EF4-FFF2-40B4-BE49-F238E27FC236}">
                <a16:creationId xmlns:a16="http://schemas.microsoft.com/office/drawing/2014/main" id="{3E7D97F4-FFD9-42C3-BCD1-251185300264}"/>
              </a:ext>
            </a:extLst>
          </p:cNvPr>
          <p:cNvSpPr>
            <a:spLocks noGrp="1" noRot="1" noChangeArrowheads="1"/>
          </p:cNvSpPr>
          <p:nvPr>
            <p:ph type="body" idx="1"/>
          </p:nvPr>
        </p:nvSpPr>
        <p:spPr>
          <a:xfrm>
            <a:off x="228600" y="1371600"/>
            <a:ext cx="8616950" cy="5105400"/>
          </a:xfrm>
        </p:spPr>
        <p:txBody>
          <a:bodyPr/>
          <a:lstStyle/>
          <a:p>
            <a:r>
              <a:rPr lang="en-US" altLang="en-US" sz="3000"/>
              <a:t>Our conscience is not some indwelling, immutable power. </a:t>
            </a:r>
          </a:p>
          <a:p>
            <a:r>
              <a:rPr lang="en-US" altLang="en-US" sz="3000"/>
              <a:t>It simply describes the inward principles by which we direct our lives.</a:t>
            </a:r>
          </a:p>
          <a:p>
            <a:r>
              <a:rPr lang="en-US" altLang="en-US" sz="3000"/>
              <a:t>Our conscience does not train us, it must be trained by the study and application of God’s word.</a:t>
            </a:r>
          </a:p>
          <a:p>
            <a:r>
              <a:rPr lang="en-US" altLang="en-US" sz="3000"/>
              <a:t>God’s word is the only basis for right or wrong.</a:t>
            </a:r>
          </a:p>
          <a:p>
            <a:r>
              <a:rPr lang="en-US" altLang="en-US" sz="3000"/>
              <a:t>We do </a:t>
            </a:r>
            <a:r>
              <a:rPr lang="en-US" altLang="en-US" sz="3000" u="sng"/>
              <a:t>Not</a:t>
            </a:r>
            <a:r>
              <a:rPr lang="en-US" altLang="en-US" sz="3000"/>
              <a:t> have any inherent right to decide or determine that which is right or wrong.</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8675">
                                            <p:txEl>
                                              <p:pRg st="0" end="0"/>
                                            </p:txEl>
                                          </p:spTgt>
                                        </p:tgtEl>
                                        <p:attrNameLst>
                                          <p:attrName>style.visibility</p:attrName>
                                        </p:attrNameLst>
                                      </p:cBhvr>
                                      <p:to>
                                        <p:strVal val="visible"/>
                                      </p:to>
                                    </p:set>
                                    <p:anim calcmode="discrete" valueType="clr">
                                      <p:cBhvr override="childStyle">
                                        <p:cTn id="7" dur="80"/>
                                        <p:tgtEl>
                                          <p:spTgt spid="2867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8675">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8675">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28675">
                                            <p:txEl>
                                              <p:pRg st="1" end="1"/>
                                            </p:txEl>
                                          </p:spTgt>
                                        </p:tgtEl>
                                        <p:attrNameLst>
                                          <p:attrName>style.visibility</p:attrName>
                                        </p:attrNameLst>
                                      </p:cBhvr>
                                      <p:to>
                                        <p:strVal val="visible"/>
                                      </p:to>
                                    </p:set>
                                    <p:anim calcmode="discrete" valueType="clr">
                                      <p:cBhvr override="childStyle">
                                        <p:cTn id="14" dur="80"/>
                                        <p:tgtEl>
                                          <p:spTgt spid="28675">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8675">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28675">
                                            <p:txEl>
                                              <p:pRg st="1" end="1"/>
                                            </p:txEl>
                                          </p:spTgt>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28675">
                                            <p:txEl>
                                              <p:pRg st="2" end="2"/>
                                            </p:txEl>
                                          </p:spTgt>
                                        </p:tgtEl>
                                        <p:attrNameLst>
                                          <p:attrName>style.visibility</p:attrName>
                                        </p:attrNameLst>
                                      </p:cBhvr>
                                      <p:to>
                                        <p:strVal val="visible"/>
                                      </p:to>
                                    </p:set>
                                    <p:anim calcmode="discrete" valueType="clr">
                                      <p:cBhvr override="childStyle">
                                        <p:cTn id="21" dur="80"/>
                                        <p:tgtEl>
                                          <p:spTgt spid="28675">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28675">
                                            <p:txEl>
                                              <p:pRg st="2" end="2"/>
                                            </p:txEl>
                                          </p:spTgt>
                                        </p:tgtEl>
                                        <p:attrNameLst>
                                          <p:attrName>fillcolor</p:attrName>
                                        </p:attrNameLst>
                                      </p:cBhvr>
                                      <p:tavLst>
                                        <p:tav tm="0">
                                          <p:val>
                                            <p:clrVal>
                                              <a:schemeClr val="accent2"/>
                                            </p:clrVal>
                                          </p:val>
                                        </p:tav>
                                        <p:tav tm="50000">
                                          <p:val>
                                            <p:clrVal>
                                              <a:schemeClr val="hlink"/>
                                            </p:clrVal>
                                          </p:val>
                                        </p:tav>
                                      </p:tavLst>
                                    </p:anim>
                                    <p:set>
                                      <p:cBhvr>
                                        <p:cTn id="23" dur="80"/>
                                        <p:tgtEl>
                                          <p:spTgt spid="28675">
                                            <p:txEl>
                                              <p:pRg st="2" end="2"/>
                                            </p:txEl>
                                          </p:spTgt>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28675">
                                            <p:txEl>
                                              <p:pRg st="3" end="3"/>
                                            </p:txEl>
                                          </p:spTgt>
                                        </p:tgtEl>
                                        <p:attrNameLst>
                                          <p:attrName>style.visibility</p:attrName>
                                        </p:attrNameLst>
                                      </p:cBhvr>
                                      <p:to>
                                        <p:strVal val="visible"/>
                                      </p:to>
                                    </p:set>
                                    <p:anim calcmode="discrete" valueType="clr">
                                      <p:cBhvr override="childStyle">
                                        <p:cTn id="28" dur="80"/>
                                        <p:tgtEl>
                                          <p:spTgt spid="28675">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28675">
                                            <p:txEl>
                                              <p:pRg st="3" end="3"/>
                                            </p:txEl>
                                          </p:spTgt>
                                        </p:tgtEl>
                                        <p:attrNameLst>
                                          <p:attrName>fillcolor</p:attrName>
                                        </p:attrNameLst>
                                      </p:cBhvr>
                                      <p:tavLst>
                                        <p:tav tm="0">
                                          <p:val>
                                            <p:clrVal>
                                              <a:schemeClr val="accent2"/>
                                            </p:clrVal>
                                          </p:val>
                                        </p:tav>
                                        <p:tav tm="50000">
                                          <p:val>
                                            <p:clrVal>
                                              <a:schemeClr val="hlink"/>
                                            </p:clrVal>
                                          </p:val>
                                        </p:tav>
                                      </p:tavLst>
                                    </p:anim>
                                    <p:set>
                                      <p:cBhvr>
                                        <p:cTn id="30" dur="80"/>
                                        <p:tgtEl>
                                          <p:spTgt spid="28675">
                                            <p:txEl>
                                              <p:pRg st="3" end="3"/>
                                            </p:txEl>
                                          </p:spTgt>
                                        </p:tgtEl>
                                        <p:attrNameLst>
                                          <p:attrName>fill.type</p:attrName>
                                        </p:attrNameLst>
                                      </p:cBhvr>
                                      <p:to>
                                        <p:strVal val="solid"/>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28675">
                                            <p:txEl>
                                              <p:pRg st="4" end="4"/>
                                            </p:txEl>
                                          </p:spTgt>
                                        </p:tgtEl>
                                        <p:attrNameLst>
                                          <p:attrName>style.visibility</p:attrName>
                                        </p:attrNameLst>
                                      </p:cBhvr>
                                      <p:to>
                                        <p:strVal val="visible"/>
                                      </p:to>
                                    </p:set>
                                    <p:anim calcmode="discrete" valueType="clr">
                                      <p:cBhvr override="childStyle">
                                        <p:cTn id="35" dur="80"/>
                                        <p:tgtEl>
                                          <p:spTgt spid="28675">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28675">
                                            <p:txEl>
                                              <p:pRg st="4" end="4"/>
                                            </p:txEl>
                                          </p:spTgt>
                                        </p:tgtEl>
                                        <p:attrNameLst>
                                          <p:attrName>fillcolor</p:attrName>
                                        </p:attrNameLst>
                                      </p:cBhvr>
                                      <p:tavLst>
                                        <p:tav tm="0">
                                          <p:val>
                                            <p:clrVal>
                                              <a:schemeClr val="accent2"/>
                                            </p:clrVal>
                                          </p:val>
                                        </p:tav>
                                        <p:tav tm="50000">
                                          <p:val>
                                            <p:clrVal>
                                              <a:schemeClr val="hlink"/>
                                            </p:clrVal>
                                          </p:val>
                                        </p:tav>
                                      </p:tavLst>
                                    </p:anim>
                                    <p:set>
                                      <p:cBhvr>
                                        <p:cTn id="37" dur="80"/>
                                        <p:tgtEl>
                                          <p:spTgt spid="28675">
                                            <p:txEl>
                                              <p:pRg st="4" end="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6AC81172-0F5F-4430-B824-32A173B17979}"/>
              </a:ext>
            </a:extLst>
          </p:cNvPr>
          <p:cNvSpPr>
            <a:spLocks noGrp="1" noRot="1" noChangeArrowheads="1"/>
          </p:cNvSpPr>
          <p:nvPr>
            <p:ph type="title"/>
          </p:nvPr>
        </p:nvSpPr>
        <p:spPr/>
        <p:txBody>
          <a:bodyPr/>
          <a:lstStyle/>
          <a:p>
            <a:r>
              <a:rPr lang="en-US" altLang="en-US"/>
              <a:t>And that brings us the ultimate answer of a good conscience.</a:t>
            </a:r>
          </a:p>
        </p:txBody>
      </p:sp>
      <p:sp>
        <p:nvSpPr>
          <p:cNvPr id="29699" name="Rectangle 3">
            <a:extLst>
              <a:ext uri="{FF2B5EF4-FFF2-40B4-BE49-F238E27FC236}">
                <a16:creationId xmlns:a16="http://schemas.microsoft.com/office/drawing/2014/main" id="{C4B4130C-1F1A-4958-AB40-1C0AB4ED340B}"/>
              </a:ext>
            </a:extLst>
          </p:cNvPr>
          <p:cNvSpPr>
            <a:spLocks noGrp="1" noRot="1" noChangeArrowheads="1"/>
          </p:cNvSpPr>
          <p:nvPr>
            <p:ph type="body" idx="1"/>
          </p:nvPr>
        </p:nvSpPr>
        <p:spPr/>
        <p:txBody>
          <a:bodyPr/>
          <a:lstStyle/>
          <a:p>
            <a:r>
              <a:rPr lang="en-US" altLang="en-US" sz="3000" u="sng"/>
              <a:t>1Pet 3:20</a:t>
            </a:r>
            <a:r>
              <a:rPr lang="en-US" altLang="en-US" sz="3000"/>
              <a:t> Which sometime were disobedient, when once the longsuffering of God waited in the days of Noah, while the ark was a preparing, wherein few, that is, eight souls were saved by water.                                  21 ¶ The like figure whereunto even baptism doth also now save us (not the putting away of the filth of the flesh, but the answer of a good conscience toward God,) by the resurrection of Jesus Christ:</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Scale>
                                      <p:cBhvr>
                                        <p:cTn id="7" dur="1000" decel="50000" fill="hold">
                                          <p:stCondLst>
                                            <p:cond delay="0"/>
                                          </p:stCondLst>
                                        </p:cTn>
                                        <p:tgtEl>
                                          <p:spTgt spid="29699">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9699">
                                            <p:txEl>
                                              <p:pRg st="0" end="0"/>
                                            </p:txEl>
                                          </p:spTgt>
                                        </p:tgtEl>
                                        <p:attrNameLst>
                                          <p:attrName>ppt_x</p:attrName>
                                          <p:attrName>ppt_y</p:attrName>
                                        </p:attrNameLst>
                                      </p:cBhvr>
                                    </p:animMotion>
                                    <p:animEffect transition="in" filter="fade">
                                      <p:cBhvr>
                                        <p:cTn id="9" dur="1000"/>
                                        <p:tgtEl>
                                          <p:spTgt spid="296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218986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32B1EF93-B5F9-48B3-B14D-DD9066611239}"/>
              </a:ext>
            </a:extLst>
          </p:cNvPr>
          <p:cNvSpPr>
            <a:spLocks noGrp="1" noRot="1" noChangeArrowheads="1"/>
          </p:cNvSpPr>
          <p:nvPr>
            <p:ph type="title"/>
          </p:nvPr>
        </p:nvSpPr>
        <p:spPr/>
        <p:txBody>
          <a:bodyPr/>
          <a:lstStyle/>
          <a:p>
            <a:r>
              <a:rPr lang="en-US" altLang="en-US"/>
              <a:t>Conscience – The Form</a:t>
            </a:r>
          </a:p>
        </p:txBody>
      </p:sp>
      <p:sp>
        <p:nvSpPr>
          <p:cNvPr id="8195" name="Rectangle 3">
            <a:extLst>
              <a:ext uri="{FF2B5EF4-FFF2-40B4-BE49-F238E27FC236}">
                <a16:creationId xmlns:a16="http://schemas.microsoft.com/office/drawing/2014/main" id="{6CFD050B-471A-4D5D-A914-533DF60D4EE6}"/>
              </a:ext>
            </a:extLst>
          </p:cNvPr>
          <p:cNvSpPr>
            <a:spLocks noGrp="1" noRot="1" noChangeArrowheads="1"/>
          </p:cNvSpPr>
          <p:nvPr>
            <p:ph type="body" idx="1"/>
          </p:nvPr>
        </p:nvSpPr>
        <p:spPr>
          <a:xfrm>
            <a:off x="304800" y="1295400"/>
            <a:ext cx="8610600" cy="5105400"/>
          </a:xfrm>
        </p:spPr>
        <p:txBody>
          <a:bodyPr/>
          <a:lstStyle/>
          <a:p>
            <a:r>
              <a:rPr lang="en-US" altLang="en-US" i="1"/>
              <a:t>From </a:t>
            </a:r>
            <a:r>
              <a:rPr lang="en-US" altLang="en-US" i="1">
                <a:hlinkClick r:id="rId2"/>
              </a:rPr>
              <a:t>Webster's Revised Unabridged Dictionary (1913) </a:t>
            </a:r>
            <a:r>
              <a:rPr lang="en-US" altLang="en-US" i="1"/>
              <a:t>: </a:t>
            </a:r>
            <a:endParaRPr lang="en-US" altLang="en-US"/>
          </a:p>
          <a:p>
            <a:pPr>
              <a:buFont typeface="Arial" panose="020B0604020202020204" pitchFamily="34" charset="0"/>
              <a:buNone/>
            </a:pPr>
            <a:r>
              <a:rPr lang="en-US" altLang="en-US"/>
              <a:t>  Conscience \Con"science\, n. [F. conscience, fr. L. conscientia, fr. consciens, p. pr. of conscire to know, to be conscious;con- + scire to know. See </a:t>
            </a:r>
            <a:r>
              <a:rPr lang="en-US" altLang="en-US">
                <a:hlinkClick r:id="rId3"/>
              </a:rPr>
              <a:t>Science</a:t>
            </a:r>
            <a:r>
              <a:rPr lang="en-US" altLang="en-US"/>
              <a:t>.]</a:t>
            </a:r>
          </a:p>
          <a:p>
            <a:pPr>
              <a:buFont typeface="Arial" panose="020B0604020202020204" pitchFamily="34" charset="0"/>
              <a:buNone/>
            </a:pPr>
            <a:r>
              <a:rPr lang="en-US" altLang="en-US"/>
              <a:t>  1. Knowledge of one's own thoughts or actions; consciousness.        </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p:cTn id="7" dur="500" fill="hold"/>
                                        <p:tgtEl>
                                          <p:spTgt spid="819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8195">
                                            <p:txEl>
                                              <p:pRg st="0" end="0"/>
                                            </p:txEl>
                                          </p:spTgt>
                                        </p:tgtEl>
                                        <p:attrNameLst>
                                          <p:attrName>ppt_h</p:attrName>
                                        </p:attrNameLst>
                                      </p:cBhvr>
                                      <p:tavLst>
                                        <p:tav tm="0">
                                          <p:val>
                                            <p:strVal val="#ppt_h"/>
                                          </p:val>
                                        </p:tav>
                                        <p:tav tm="100000">
                                          <p:val>
                                            <p:strVal val="#ppt_h"/>
                                          </p:val>
                                        </p:tav>
                                      </p:tavLst>
                                    </p:anim>
                                  </p:childTnLst>
                                </p:cTn>
                              </p:par>
                              <p:par>
                                <p:cTn id="9" presetID="17" presetClass="entr" presetSubtype="10" fill="hold" nodeType="with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anim calcmode="lin" valueType="num">
                                      <p:cBhvr>
                                        <p:cTn id="11" dur="500" fill="hold"/>
                                        <p:tgtEl>
                                          <p:spTgt spid="8195">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8195">
                                            <p:txEl>
                                              <p:pRg st="1" end="1"/>
                                            </p:txEl>
                                          </p:spTgt>
                                        </p:tgtEl>
                                        <p:attrNameLst>
                                          <p:attrName>ppt_h</p:attrName>
                                        </p:attrNameLst>
                                      </p:cBhvr>
                                      <p:tavLst>
                                        <p:tav tm="0">
                                          <p:val>
                                            <p:strVal val="#ppt_h"/>
                                          </p:val>
                                        </p:tav>
                                        <p:tav tm="100000">
                                          <p:val>
                                            <p:strVal val="#ppt_h"/>
                                          </p:val>
                                        </p:tav>
                                      </p:tavLst>
                                    </p:anim>
                                  </p:childTnLst>
                                </p:cTn>
                              </p:par>
                              <p:par>
                                <p:cTn id="13" presetID="17" presetClass="entr" presetSubtype="10" fill="hold" nodeType="with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anim calcmode="lin" valueType="num">
                                      <p:cBhvr>
                                        <p:cTn id="15" dur="500" fill="hold"/>
                                        <p:tgtEl>
                                          <p:spTgt spid="8195">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8195">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B058F148-6DA3-49F0-B66F-ECA339D53E44}"/>
              </a:ext>
            </a:extLst>
          </p:cNvPr>
          <p:cNvSpPr>
            <a:spLocks noGrp="1" noRot="1" noChangeArrowheads="1"/>
          </p:cNvSpPr>
          <p:nvPr>
            <p:ph type="title"/>
          </p:nvPr>
        </p:nvSpPr>
        <p:spPr/>
        <p:txBody>
          <a:bodyPr/>
          <a:lstStyle/>
          <a:p>
            <a:r>
              <a:rPr lang="en-US" altLang="en-US"/>
              <a:t>Conscience – The Form</a:t>
            </a:r>
          </a:p>
        </p:txBody>
      </p:sp>
      <p:sp>
        <p:nvSpPr>
          <p:cNvPr id="9219" name="Rectangle 3">
            <a:extLst>
              <a:ext uri="{FF2B5EF4-FFF2-40B4-BE49-F238E27FC236}">
                <a16:creationId xmlns:a16="http://schemas.microsoft.com/office/drawing/2014/main" id="{1FB35984-0555-4D63-A818-FB220514AF6A}"/>
              </a:ext>
            </a:extLst>
          </p:cNvPr>
          <p:cNvSpPr>
            <a:spLocks noGrp="1" noRot="1" noChangeArrowheads="1"/>
          </p:cNvSpPr>
          <p:nvPr>
            <p:ph type="body" idx="1"/>
          </p:nvPr>
        </p:nvSpPr>
        <p:spPr/>
        <p:txBody>
          <a:bodyPr/>
          <a:lstStyle/>
          <a:p>
            <a:r>
              <a:rPr lang="en-US" altLang="en-US"/>
              <a:t>2. The faculty, power, or inward principle which decides as to the character of one's own actions, purposes, and affections, warning against and condemning that which is wrong, and approving and prompting to that which is right; the moral faculty passing judgment on one's self; the moral sense.</a:t>
            </a: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CD71ACCD-5867-4B03-8C46-5D9F8D7D99C3}"/>
              </a:ext>
            </a:extLst>
          </p:cNvPr>
          <p:cNvSpPr>
            <a:spLocks noGrp="1" noRot="1" noChangeArrowheads="1"/>
          </p:cNvSpPr>
          <p:nvPr>
            <p:ph type="title"/>
          </p:nvPr>
        </p:nvSpPr>
        <p:spPr/>
        <p:txBody>
          <a:bodyPr/>
          <a:lstStyle/>
          <a:p>
            <a:r>
              <a:rPr lang="en-US" altLang="en-US"/>
              <a:t>Conscience – The Form</a:t>
            </a:r>
          </a:p>
        </p:txBody>
      </p:sp>
      <p:sp>
        <p:nvSpPr>
          <p:cNvPr id="10243" name="Rectangle 3">
            <a:extLst>
              <a:ext uri="{FF2B5EF4-FFF2-40B4-BE49-F238E27FC236}">
                <a16:creationId xmlns:a16="http://schemas.microsoft.com/office/drawing/2014/main" id="{B901C2F4-B9FF-4502-8AF0-C4AF5C745DDD}"/>
              </a:ext>
            </a:extLst>
          </p:cNvPr>
          <p:cNvSpPr>
            <a:spLocks noGrp="1" noRot="1" noChangeArrowheads="1"/>
          </p:cNvSpPr>
          <p:nvPr>
            <p:ph type="body" idx="1"/>
          </p:nvPr>
        </p:nvSpPr>
        <p:spPr/>
        <p:txBody>
          <a:bodyPr/>
          <a:lstStyle/>
          <a:p>
            <a:r>
              <a:rPr lang="en-US" altLang="en-US"/>
              <a:t>1. Knowledge of one's own thoughts or actions; consciousness.</a:t>
            </a:r>
          </a:p>
          <a:p>
            <a:r>
              <a:rPr lang="en-US" altLang="en-US"/>
              <a:t>Our consciousness</a:t>
            </a:r>
          </a:p>
          <a:p>
            <a:r>
              <a:rPr lang="en-US" altLang="en-US"/>
              <a:t>We are God’s unique creatures</a:t>
            </a:r>
          </a:p>
          <a:p>
            <a:r>
              <a:rPr lang="en-US" altLang="en-US"/>
              <a:t>Freedom of choice</a:t>
            </a:r>
          </a:p>
          <a:p>
            <a:r>
              <a:rPr lang="en-US" altLang="en-US"/>
              <a:t>Our conscience separates us from all of God’s other creatures</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D9D24143-4BF6-464A-BD26-43CF7A174E8B}"/>
              </a:ext>
            </a:extLst>
          </p:cNvPr>
          <p:cNvSpPr>
            <a:spLocks noGrp="1" noRot="1" noChangeArrowheads="1"/>
          </p:cNvSpPr>
          <p:nvPr>
            <p:ph type="title"/>
          </p:nvPr>
        </p:nvSpPr>
        <p:spPr/>
        <p:txBody>
          <a:bodyPr/>
          <a:lstStyle/>
          <a:p>
            <a:r>
              <a:rPr lang="en-US" altLang="en-US"/>
              <a:t>It continues:</a:t>
            </a:r>
          </a:p>
        </p:txBody>
      </p:sp>
      <p:sp>
        <p:nvSpPr>
          <p:cNvPr id="11267" name="Rectangle 3">
            <a:extLst>
              <a:ext uri="{FF2B5EF4-FFF2-40B4-BE49-F238E27FC236}">
                <a16:creationId xmlns:a16="http://schemas.microsoft.com/office/drawing/2014/main" id="{F6030800-FBA6-4C60-BFDF-122D3860F77B}"/>
              </a:ext>
            </a:extLst>
          </p:cNvPr>
          <p:cNvSpPr>
            <a:spLocks noGrp="1" noRot="1" noChangeArrowheads="1"/>
          </p:cNvSpPr>
          <p:nvPr>
            <p:ph type="body" idx="1"/>
          </p:nvPr>
        </p:nvSpPr>
        <p:spPr/>
        <p:txBody>
          <a:bodyPr/>
          <a:lstStyle/>
          <a:p>
            <a:r>
              <a:rPr lang="en-US" altLang="en-US" sz="2800"/>
              <a:t>2. The faculty, power, or </a:t>
            </a:r>
            <a:r>
              <a:rPr lang="en-US" altLang="en-US" b="1" u="sng"/>
              <a:t>inward principle</a:t>
            </a:r>
            <a:r>
              <a:rPr lang="en-US" altLang="en-US" sz="2800"/>
              <a:t> which decides as to the character of one's own actions, purposes, and affections, warning against and condemning that which is wrong, and approving and prompting to that which is right; the moral faculty passing judgment on one's self; the moral sense.</a:t>
            </a:r>
          </a:p>
          <a:p>
            <a:r>
              <a:rPr lang="en-US" altLang="en-US" sz="2800" u="sng"/>
              <a:t>Not </a:t>
            </a:r>
            <a:r>
              <a:rPr lang="en-US" altLang="en-US" sz="2800"/>
              <a:t>some miraculous, supernatural, immutable power</a:t>
            </a:r>
            <a:endParaRPr lang="en-US" altLang="en-US" sz="2800" u="sng"/>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65BB944F-948B-420E-8002-73588BBA0269}"/>
              </a:ext>
            </a:extLst>
          </p:cNvPr>
          <p:cNvSpPr>
            <a:spLocks noGrp="1" noRot="1" noChangeArrowheads="1"/>
          </p:cNvSpPr>
          <p:nvPr>
            <p:ph type="title"/>
          </p:nvPr>
        </p:nvSpPr>
        <p:spPr/>
        <p:txBody>
          <a:bodyPr/>
          <a:lstStyle/>
          <a:p>
            <a:r>
              <a:rPr lang="en-US" altLang="en-US"/>
              <a:t>Conscience – The Function:</a:t>
            </a:r>
          </a:p>
        </p:txBody>
      </p:sp>
      <p:sp>
        <p:nvSpPr>
          <p:cNvPr id="12291" name="Rectangle 3">
            <a:extLst>
              <a:ext uri="{FF2B5EF4-FFF2-40B4-BE49-F238E27FC236}">
                <a16:creationId xmlns:a16="http://schemas.microsoft.com/office/drawing/2014/main" id="{5A3E04E7-8EE4-433D-BE64-535628F810E9}"/>
              </a:ext>
            </a:extLst>
          </p:cNvPr>
          <p:cNvSpPr>
            <a:spLocks noGrp="1" noRot="1" noChangeArrowheads="1"/>
          </p:cNvSpPr>
          <p:nvPr>
            <p:ph type="body" idx="1"/>
          </p:nvPr>
        </p:nvSpPr>
        <p:spPr/>
        <p:txBody>
          <a:bodyPr/>
          <a:lstStyle/>
          <a:p>
            <a:r>
              <a:rPr lang="en-US" altLang="en-US"/>
              <a:t>You do </a:t>
            </a:r>
            <a:r>
              <a:rPr lang="en-US" altLang="en-US" u="sng"/>
              <a:t>NOT</a:t>
            </a:r>
            <a:r>
              <a:rPr lang="en-US" altLang="en-US"/>
              <a:t> have any inherent right to decide or determine that which is right or wrong.</a:t>
            </a:r>
          </a:p>
          <a:p>
            <a:r>
              <a:rPr lang="en-US" altLang="en-US"/>
              <a:t>This is fundamental</a:t>
            </a:r>
          </a:p>
          <a:p>
            <a:r>
              <a:rPr lang="en-US" altLang="en-US"/>
              <a:t>The term, “ violate your conscience” does NOT appear in the Bible!</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fade">
                                      <p:cBhvr>
                                        <p:cTn id="7" dur="1000"/>
                                        <p:tgtEl>
                                          <p:spTgt spid="12291">
                                            <p:txEl>
                                              <p:pRg st="0" end="0"/>
                                            </p:txEl>
                                          </p:spTgt>
                                        </p:tgtEl>
                                      </p:cBhvr>
                                    </p:animEffect>
                                    <p:anim calcmode="lin" valueType="num">
                                      <p:cBhvr>
                                        <p:cTn id="8" dur="10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2291">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2291">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2291">
                                            <p:txEl>
                                              <p:pRg st="1" end="1"/>
                                            </p:txEl>
                                          </p:spTgt>
                                        </p:tgtEl>
                                        <p:attrNameLst>
                                          <p:attrName>style.visibility</p:attrName>
                                        </p:attrNameLst>
                                      </p:cBhvr>
                                      <p:to>
                                        <p:strVal val="visible"/>
                                      </p:to>
                                    </p:set>
                                    <p:animEffect transition="in" filter="fade">
                                      <p:cBhvr>
                                        <p:cTn id="15" dur="1000"/>
                                        <p:tgtEl>
                                          <p:spTgt spid="12291">
                                            <p:txEl>
                                              <p:pRg st="1" end="1"/>
                                            </p:txEl>
                                          </p:spTgt>
                                        </p:tgtEl>
                                      </p:cBhvr>
                                    </p:animEffect>
                                    <p:anim calcmode="lin" valueType="num">
                                      <p:cBhvr>
                                        <p:cTn id="16" dur="10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12291">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2291">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2291">
                                            <p:txEl>
                                              <p:pRg st="2" end="2"/>
                                            </p:txEl>
                                          </p:spTgt>
                                        </p:tgtEl>
                                        <p:attrNameLst>
                                          <p:attrName>style.visibility</p:attrName>
                                        </p:attrNameLst>
                                      </p:cBhvr>
                                      <p:to>
                                        <p:strVal val="visible"/>
                                      </p:to>
                                    </p:set>
                                    <p:animEffect transition="in" filter="fade">
                                      <p:cBhvr>
                                        <p:cTn id="23" dur="1000"/>
                                        <p:tgtEl>
                                          <p:spTgt spid="12291">
                                            <p:txEl>
                                              <p:pRg st="2" end="2"/>
                                            </p:txEl>
                                          </p:spTgt>
                                        </p:tgtEl>
                                      </p:cBhvr>
                                    </p:animEffect>
                                    <p:anim calcmode="lin" valueType="num">
                                      <p:cBhvr>
                                        <p:cTn id="24" dur="10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12291">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2291">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66604D5B-43E0-4DE3-BAEE-A3D3C3B20727}"/>
              </a:ext>
            </a:extLst>
          </p:cNvPr>
          <p:cNvSpPr>
            <a:spLocks noGrp="1" noRot="1" noChangeArrowheads="1"/>
          </p:cNvSpPr>
          <p:nvPr>
            <p:ph type="title"/>
          </p:nvPr>
        </p:nvSpPr>
        <p:spPr/>
        <p:txBody>
          <a:bodyPr/>
          <a:lstStyle/>
          <a:p>
            <a:r>
              <a:rPr lang="en-US" altLang="en-US"/>
              <a:t>Jesus said:</a:t>
            </a:r>
          </a:p>
        </p:txBody>
      </p:sp>
      <p:sp>
        <p:nvSpPr>
          <p:cNvPr id="13315" name="Rectangle 3">
            <a:extLst>
              <a:ext uri="{FF2B5EF4-FFF2-40B4-BE49-F238E27FC236}">
                <a16:creationId xmlns:a16="http://schemas.microsoft.com/office/drawing/2014/main" id="{F480A2C7-6FF8-4029-BE14-52E5BCB6431D}"/>
              </a:ext>
            </a:extLst>
          </p:cNvPr>
          <p:cNvSpPr>
            <a:spLocks noGrp="1" noRot="1" noChangeArrowheads="1"/>
          </p:cNvSpPr>
          <p:nvPr>
            <p:ph type="body" idx="1"/>
          </p:nvPr>
        </p:nvSpPr>
        <p:spPr/>
        <p:txBody>
          <a:bodyPr/>
          <a:lstStyle/>
          <a:p>
            <a:r>
              <a:rPr lang="en-US" altLang="en-US" u="sng"/>
              <a:t>Mark 16:15</a:t>
            </a:r>
            <a:r>
              <a:rPr lang="en-US" altLang="en-US"/>
              <a:t> And He said to them, "Go into all the world and preach the gospel to every creature.                                               16 "He who believes and is baptized will be saved; but he who does not believe will be condemned.</a:t>
            </a:r>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22F4C63F-A886-408D-9DF0-1E45BC441287}"/>
              </a:ext>
            </a:extLst>
          </p:cNvPr>
          <p:cNvSpPr>
            <a:spLocks noGrp="1" noRot="1" noChangeArrowheads="1"/>
          </p:cNvSpPr>
          <p:nvPr>
            <p:ph type="title"/>
          </p:nvPr>
        </p:nvSpPr>
        <p:spPr/>
        <p:txBody>
          <a:bodyPr/>
          <a:lstStyle/>
          <a:p>
            <a:r>
              <a:rPr lang="en-US" altLang="en-US"/>
              <a:t>Contains Both Right &amp; Wrong:</a:t>
            </a:r>
          </a:p>
        </p:txBody>
      </p:sp>
      <p:sp>
        <p:nvSpPr>
          <p:cNvPr id="14339" name="Rectangle 3">
            <a:extLst>
              <a:ext uri="{FF2B5EF4-FFF2-40B4-BE49-F238E27FC236}">
                <a16:creationId xmlns:a16="http://schemas.microsoft.com/office/drawing/2014/main" id="{15F1A8DB-8F8A-443E-8B56-B4EEBD3DA0A3}"/>
              </a:ext>
            </a:extLst>
          </p:cNvPr>
          <p:cNvSpPr>
            <a:spLocks noGrp="1" noRot="1" noChangeArrowheads="1"/>
          </p:cNvSpPr>
          <p:nvPr>
            <p:ph type="body" idx="1"/>
          </p:nvPr>
        </p:nvSpPr>
        <p:spPr/>
        <p:txBody>
          <a:bodyPr/>
          <a:lstStyle/>
          <a:p>
            <a:r>
              <a:rPr lang="en-US" altLang="en-US"/>
              <a:t>The right – baptized believer = saved</a:t>
            </a:r>
          </a:p>
          <a:p>
            <a:r>
              <a:rPr lang="en-US" altLang="en-US"/>
              <a:t>The wrong – unbeliever = condemned</a:t>
            </a:r>
          </a:p>
          <a:p>
            <a:endParaRPr lang="en-US" altLang="en-US"/>
          </a:p>
          <a:p>
            <a:r>
              <a:rPr lang="en-US" altLang="en-US"/>
              <a:t>God has determined what is right &amp; wrong.</a:t>
            </a:r>
          </a:p>
          <a:p>
            <a:r>
              <a:rPr lang="en-US" altLang="en-US"/>
              <a:t>Your conscience must be trained to warn you when you are inclined to violate His commands.</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diamond(in)">
                                      <p:cBhvr>
                                        <p:cTn id="7" dur="2000"/>
                                        <p:tgtEl>
                                          <p:spTgt spid="143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diamond(in)">
                                      <p:cBhvr>
                                        <p:cTn id="12" dur="2000"/>
                                        <p:tgtEl>
                                          <p:spTgt spid="143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4339">
                                            <p:txEl>
                                              <p:pRg st="3" end="3"/>
                                            </p:txEl>
                                          </p:spTgt>
                                        </p:tgtEl>
                                        <p:attrNameLst>
                                          <p:attrName>style.visibility</p:attrName>
                                        </p:attrNameLst>
                                      </p:cBhvr>
                                      <p:to>
                                        <p:strVal val="visible"/>
                                      </p:to>
                                    </p:set>
                                    <p:animEffect transition="in" filter="diamond(in)">
                                      <p:cBhvr>
                                        <p:cTn id="17" dur="2000"/>
                                        <p:tgtEl>
                                          <p:spTgt spid="1433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4339">
                                            <p:txEl>
                                              <p:pRg st="4" end="4"/>
                                            </p:txEl>
                                          </p:spTgt>
                                        </p:tgtEl>
                                        <p:attrNameLst>
                                          <p:attrName>style.visibility</p:attrName>
                                        </p:attrNameLst>
                                      </p:cBhvr>
                                      <p:to>
                                        <p:strVal val="visible"/>
                                      </p:to>
                                    </p:set>
                                    <p:animEffect transition="in" filter="diamond(in)">
                                      <p:cBhvr>
                                        <p:cTn id="22" dur="2000"/>
                                        <p:tgtEl>
                                          <p:spTgt spid="143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mpass">
  <a:themeElements>
    <a:clrScheme name="Compass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fontScheme name="Compas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ahom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ahoma" panose="020B0604030504040204" pitchFamily="34" charset="0"/>
          </a:defRPr>
        </a:defPPr>
      </a:lstStyle>
    </a:lnDef>
  </a:objectDefaults>
  <a:extraClrSchemeLst>
    <a:extraClrScheme>
      <a:clrScheme name="Compass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Compass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ompass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Compass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Compass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Compass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Compass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Compass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TotalTime>
  <Words>1589</Words>
  <Application>Microsoft Office PowerPoint</Application>
  <PresentationFormat>On-screen Show (4:3)</PresentationFormat>
  <Paragraphs>85</Paragraphs>
  <Slides>24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24</vt:i4>
      </vt:variant>
    </vt:vector>
  </HeadingPairs>
  <TitlesOfParts>
    <vt:vector size="31" baseType="lpstr">
      <vt:lpstr>Arial</vt:lpstr>
      <vt:lpstr>Calibri</vt:lpstr>
      <vt:lpstr>Calibri Light</vt:lpstr>
      <vt:lpstr>Tahoma</vt:lpstr>
      <vt:lpstr>Wingdings</vt:lpstr>
      <vt:lpstr>Office Theme</vt:lpstr>
      <vt:lpstr>Compass</vt:lpstr>
      <vt:lpstr>PowerPoint Presentation</vt:lpstr>
      <vt:lpstr>Let Your Conscience be Your Guide!</vt:lpstr>
      <vt:lpstr>Conscience – The Form</vt:lpstr>
      <vt:lpstr>Conscience – The Form</vt:lpstr>
      <vt:lpstr>Conscience – The Form</vt:lpstr>
      <vt:lpstr>It continues:</vt:lpstr>
      <vt:lpstr>Conscience – The Function:</vt:lpstr>
      <vt:lpstr>Jesus said:</vt:lpstr>
      <vt:lpstr>Contains Both Right &amp; Wrong:</vt:lpstr>
      <vt:lpstr>Conscience – The Function:</vt:lpstr>
      <vt:lpstr>Conscience – The Function:</vt:lpstr>
      <vt:lpstr>Conscience – The Function:</vt:lpstr>
      <vt:lpstr>Conscience – The Function:</vt:lpstr>
      <vt:lpstr>Conscience – The Function:</vt:lpstr>
      <vt:lpstr>Conscience – The Function:</vt:lpstr>
      <vt:lpstr>Conscience – Why Confused?</vt:lpstr>
      <vt:lpstr>Conscience – Why Confused?</vt:lpstr>
      <vt:lpstr>Consider:</vt:lpstr>
      <vt:lpstr>Consider:</vt:lpstr>
      <vt:lpstr>Consider:</vt:lpstr>
      <vt:lpstr>Consider:</vt:lpstr>
      <vt:lpstr>Conclusion:</vt:lpstr>
      <vt:lpstr>And that brings us the ultimate answer of a good conscience.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Hepner</dc:creator>
  <cp:lastModifiedBy>Michael Hepner</cp:lastModifiedBy>
  <cp:revision>13</cp:revision>
  <dcterms:created xsi:type="dcterms:W3CDTF">2013-03-24T12:46:42Z</dcterms:created>
  <dcterms:modified xsi:type="dcterms:W3CDTF">2019-03-24T18:54:44Z</dcterms:modified>
</cp:coreProperties>
</file>