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57" r:id="rId3"/>
    <p:sldId id="256" r:id="rId4"/>
    <p:sldId id="258" r:id="rId5"/>
    <p:sldId id="263" r:id="rId6"/>
    <p:sldId id="262" r:id="rId7"/>
    <p:sldId id="264" r:id="rId8"/>
    <p:sldId id="265" r:id="rId9"/>
    <p:sldId id="266" r:id="rId10"/>
    <p:sldId id="267" r:id="rId11"/>
    <p:sldId id="268" r:id="rId12"/>
    <p:sldId id="25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55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D44CA1-4C8F-44E5-8BD1-69E094D2D153}" type="datetimeFigureOut">
              <a:rPr lang="en-US" smtClean="0"/>
              <a:t>3/18/2019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4FE295-B306-455E-BE3E-B2779D17F1F6}" type="slidenum">
              <a:rPr lang="en-US" smtClean="0"/>
              <a:t>‹#›</a:t>
            </a:fld>
            <a:endParaRPr lang="en-US"/>
          </a:p>
        </p:txBody>
      </p:sp>
    </p:spTree>
    <p:extLst>
      <p:ext uri="{BB962C8B-B14F-4D97-AF65-F5344CB8AC3E}">
        <p14:creationId xmlns:p14="http://schemas.microsoft.com/office/powerpoint/2010/main" val="1004029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42850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40236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3524831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192372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23911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228710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716622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82EB6-6E5B-46D9-9FE1-D1E6C803D94D}"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568391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682EB6-6E5B-46D9-9FE1-D1E6C803D94D}"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9873493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82EB6-6E5B-46D9-9FE1-D1E6C803D94D}"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788472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351099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232003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302590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9364985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04836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82EB6-6E5B-46D9-9FE1-D1E6C803D94D}"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320019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95218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82EB6-6E5B-46D9-9FE1-D1E6C803D94D}"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3814602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682EB6-6E5B-46D9-9FE1-D1E6C803D94D}"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49564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82EB6-6E5B-46D9-9FE1-D1E6C803D94D}"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180247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2640717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682EB6-6E5B-46D9-9FE1-D1E6C803D94D}"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76D8F-7633-4044-BD4D-1D087CDF3549}" type="slidenum">
              <a:rPr lang="en-US" smtClean="0"/>
              <a:t>‹#›</a:t>
            </a:fld>
            <a:endParaRPr lang="en-US"/>
          </a:p>
        </p:txBody>
      </p:sp>
    </p:spTree>
    <p:extLst>
      <p:ext uri="{BB962C8B-B14F-4D97-AF65-F5344CB8AC3E}">
        <p14:creationId xmlns:p14="http://schemas.microsoft.com/office/powerpoint/2010/main" val="61211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82EB6-6E5B-46D9-9FE1-D1E6C803D94D}" type="datetimeFigureOut">
              <a:rPr lang="en-US" smtClean="0"/>
              <a:t>3/18/2019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76D8F-7633-4044-BD4D-1D087CDF3549}" type="slidenum">
              <a:rPr lang="en-US" smtClean="0"/>
              <a:t>‹#›</a:t>
            </a:fld>
            <a:endParaRPr lang="en-US"/>
          </a:p>
        </p:txBody>
      </p:sp>
    </p:spTree>
    <p:extLst>
      <p:ext uri="{BB962C8B-B14F-4D97-AF65-F5344CB8AC3E}">
        <p14:creationId xmlns:p14="http://schemas.microsoft.com/office/powerpoint/2010/main" val="452010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82EB6-6E5B-46D9-9FE1-D1E6C803D94D}" type="datetimeFigureOut">
              <a:rPr lang="en-US" smtClean="0"/>
              <a:t>3/18/2019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76D8F-7633-4044-BD4D-1D087CDF3549}" type="slidenum">
              <a:rPr lang="en-US" smtClean="0"/>
              <a:t>‹#›</a:t>
            </a:fld>
            <a:endParaRPr lang="en-US"/>
          </a:p>
        </p:txBody>
      </p:sp>
    </p:spTree>
    <p:extLst>
      <p:ext uri="{BB962C8B-B14F-4D97-AF65-F5344CB8AC3E}">
        <p14:creationId xmlns:p14="http://schemas.microsoft.com/office/powerpoint/2010/main" val="368500768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87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41BE-2AC4-481C-8AE8-361447C193BE}"/>
              </a:ext>
            </a:extLst>
          </p:cNvPr>
          <p:cNvSpPr>
            <a:spLocks noGrp="1"/>
          </p:cNvSpPr>
          <p:nvPr>
            <p:ph type="title"/>
          </p:nvPr>
        </p:nvSpPr>
        <p:spPr/>
        <p:txBody>
          <a:bodyPr/>
          <a:lstStyle/>
          <a:p>
            <a:pPr algn="ctr"/>
            <a:r>
              <a:rPr lang="en-US" b="1" dirty="0">
                <a:latin typeface="+mn-lt"/>
              </a:rPr>
              <a:t>1 Corinthians 6:9-11</a:t>
            </a:r>
          </a:p>
        </p:txBody>
      </p:sp>
      <p:sp>
        <p:nvSpPr>
          <p:cNvPr id="3" name="Content Placeholder 2">
            <a:extLst>
              <a:ext uri="{FF2B5EF4-FFF2-40B4-BE49-F238E27FC236}">
                <a16:creationId xmlns:a16="http://schemas.microsoft.com/office/drawing/2014/main" id="{E444688D-A6E0-4F9D-B311-EE2715B7C212}"/>
              </a:ext>
            </a:extLst>
          </p:cNvPr>
          <p:cNvSpPr>
            <a:spLocks noGrp="1"/>
          </p:cNvSpPr>
          <p:nvPr>
            <p:ph idx="1"/>
          </p:nvPr>
        </p:nvSpPr>
        <p:spPr>
          <a:xfrm>
            <a:off x="628650" y="1690690"/>
            <a:ext cx="7886700" cy="4802184"/>
          </a:xfrm>
        </p:spPr>
        <p:txBody>
          <a:bodyPr>
            <a:normAutofit/>
          </a:bodyPr>
          <a:lstStyle/>
          <a:p>
            <a:pPr marL="0" indent="0">
              <a:buNone/>
            </a:pPr>
            <a:r>
              <a:rPr lang="en-US" b="1" dirty="0"/>
              <a:t>Do you not know that the unrighteous will not inherit the kingdom of God? Do not be deceived. Neither fornicators, nor idolaters, nor adulterers, nor homosexuals, nor sodomites, </a:t>
            </a:r>
          </a:p>
          <a:p>
            <a:pPr marL="0" indent="0">
              <a:buNone/>
            </a:pPr>
            <a:r>
              <a:rPr lang="en-US" b="1" dirty="0"/>
              <a:t>nor thieves, nor covetous, nor drunkards, nor revilers, nor extortioners will inherit the kingdom of God. </a:t>
            </a:r>
          </a:p>
          <a:p>
            <a:pPr marL="0" indent="0">
              <a:buNone/>
            </a:pPr>
            <a:r>
              <a:rPr lang="en-US" b="1" dirty="0"/>
              <a:t>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1665483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259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22CA0-C029-43C7-9506-76E5A3BE4A9A}"/>
              </a:ext>
            </a:extLst>
          </p:cNvPr>
          <p:cNvSpPr>
            <a:spLocks noGrp="1"/>
          </p:cNvSpPr>
          <p:nvPr>
            <p:ph type="ctrTitle"/>
          </p:nvPr>
        </p:nvSpPr>
        <p:spPr>
          <a:xfrm>
            <a:off x="685800" y="1122362"/>
            <a:ext cx="7772400" cy="2840037"/>
          </a:xfrm>
        </p:spPr>
        <p:txBody>
          <a:bodyPr>
            <a:normAutofit/>
          </a:bodyPr>
          <a:lstStyle/>
          <a:p>
            <a:r>
              <a:rPr lang="en-US" sz="6600" b="1" dirty="0">
                <a:latin typeface="+mn-lt"/>
              </a:rPr>
              <a:t>Washed</a:t>
            </a:r>
            <a:br>
              <a:rPr lang="en-US" sz="6600" b="1" dirty="0">
                <a:latin typeface="+mn-lt"/>
              </a:rPr>
            </a:br>
            <a:r>
              <a:rPr lang="en-US" sz="6600" b="1" dirty="0">
                <a:latin typeface="+mn-lt"/>
              </a:rPr>
              <a:t>Sanctified</a:t>
            </a:r>
            <a:br>
              <a:rPr lang="en-US" sz="6600" b="1" dirty="0">
                <a:latin typeface="+mn-lt"/>
              </a:rPr>
            </a:br>
            <a:r>
              <a:rPr lang="en-US" sz="6600" b="1" dirty="0">
                <a:latin typeface="+mn-lt"/>
              </a:rPr>
              <a:t>Justified</a:t>
            </a:r>
          </a:p>
        </p:txBody>
      </p:sp>
      <p:sp>
        <p:nvSpPr>
          <p:cNvPr id="3" name="Subtitle 2">
            <a:extLst>
              <a:ext uri="{FF2B5EF4-FFF2-40B4-BE49-F238E27FC236}">
                <a16:creationId xmlns:a16="http://schemas.microsoft.com/office/drawing/2014/main" id="{B56F257A-C628-400A-8EC7-971FD04BC37C}"/>
              </a:ext>
            </a:extLst>
          </p:cNvPr>
          <p:cNvSpPr>
            <a:spLocks noGrp="1"/>
          </p:cNvSpPr>
          <p:nvPr>
            <p:ph type="subTitle" idx="1"/>
          </p:nvPr>
        </p:nvSpPr>
        <p:spPr>
          <a:xfrm>
            <a:off x="1143000" y="4333460"/>
            <a:ext cx="6858000" cy="924339"/>
          </a:xfrm>
        </p:spPr>
        <p:txBody>
          <a:bodyPr>
            <a:normAutofit/>
          </a:bodyPr>
          <a:lstStyle/>
          <a:p>
            <a:r>
              <a:rPr lang="en-US" sz="3200" b="1" i="1" dirty="0"/>
              <a:t>First Corinthians 6:11</a:t>
            </a:r>
          </a:p>
        </p:txBody>
      </p:sp>
    </p:spTree>
    <p:extLst>
      <p:ext uri="{BB962C8B-B14F-4D97-AF65-F5344CB8AC3E}">
        <p14:creationId xmlns:p14="http://schemas.microsoft.com/office/powerpoint/2010/main" val="319957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41BE-2AC4-481C-8AE8-361447C193BE}"/>
              </a:ext>
            </a:extLst>
          </p:cNvPr>
          <p:cNvSpPr>
            <a:spLocks noGrp="1"/>
          </p:cNvSpPr>
          <p:nvPr>
            <p:ph type="title"/>
          </p:nvPr>
        </p:nvSpPr>
        <p:spPr/>
        <p:txBody>
          <a:bodyPr/>
          <a:lstStyle/>
          <a:p>
            <a:pPr algn="ctr"/>
            <a:r>
              <a:rPr lang="en-US" b="1" dirty="0">
                <a:latin typeface="+mn-lt"/>
              </a:rPr>
              <a:t>1 Corinthians 6:9-11</a:t>
            </a:r>
          </a:p>
        </p:txBody>
      </p:sp>
      <p:sp>
        <p:nvSpPr>
          <p:cNvPr id="3" name="Content Placeholder 2">
            <a:extLst>
              <a:ext uri="{FF2B5EF4-FFF2-40B4-BE49-F238E27FC236}">
                <a16:creationId xmlns:a16="http://schemas.microsoft.com/office/drawing/2014/main" id="{E444688D-A6E0-4F9D-B311-EE2715B7C212}"/>
              </a:ext>
            </a:extLst>
          </p:cNvPr>
          <p:cNvSpPr>
            <a:spLocks noGrp="1"/>
          </p:cNvSpPr>
          <p:nvPr>
            <p:ph idx="1"/>
          </p:nvPr>
        </p:nvSpPr>
        <p:spPr>
          <a:xfrm>
            <a:off x="628650" y="1690690"/>
            <a:ext cx="7886700" cy="4802184"/>
          </a:xfrm>
        </p:spPr>
        <p:txBody>
          <a:bodyPr>
            <a:normAutofit/>
          </a:bodyPr>
          <a:lstStyle/>
          <a:p>
            <a:pPr marL="0" indent="0">
              <a:buNone/>
            </a:pPr>
            <a:r>
              <a:rPr lang="en-US" b="1" dirty="0"/>
              <a:t>Do you not know that the unrighteous will not inherit the kingdom of God? Do not be deceived. Neither fornicators, nor idolaters, nor adulterers, nor homosexuals, nor sodomites, </a:t>
            </a:r>
          </a:p>
          <a:p>
            <a:pPr marL="0" indent="0">
              <a:buNone/>
            </a:pPr>
            <a:r>
              <a:rPr lang="en-US" b="1" dirty="0"/>
              <a:t>nor thieves, nor covetous, nor drunkards, nor revilers, nor extortioners will inherit the kingdom of God. </a:t>
            </a:r>
          </a:p>
          <a:p>
            <a:pPr marL="0" indent="0">
              <a:buNone/>
            </a:pPr>
            <a:r>
              <a:rPr lang="en-US" b="1" dirty="0"/>
              <a:t>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670750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41BE-2AC4-481C-8AE8-361447C193BE}"/>
              </a:ext>
            </a:extLst>
          </p:cNvPr>
          <p:cNvSpPr>
            <a:spLocks noGrp="1"/>
          </p:cNvSpPr>
          <p:nvPr>
            <p:ph type="title"/>
          </p:nvPr>
        </p:nvSpPr>
        <p:spPr/>
        <p:txBody>
          <a:bodyPr/>
          <a:lstStyle/>
          <a:p>
            <a:pPr algn="ctr"/>
            <a:r>
              <a:rPr lang="en-US" b="1" dirty="0">
                <a:latin typeface="+mn-lt"/>
              </a:rPr>
              <a:t>1 Corinthians 6:9-11</a:t>
            </a:r>
          </a:p>
        </p:txBody>
      </p:sp>
      <p:sp>
        <p:nvSpPr>
          <p:cNvPr id="3" name="Content Placeholder 2">
            <a:extLst>
              <a:ext uri="{FF2B5EF4-FFF2-40B4-BE49-F238E27FC236}">
                <a16:creationId xmlns:a16="http://schemas.microsoft.com/office/drawing/2014/main" id="{E444688D-A6E0-4F9D-B311-EE2715B7C212}"/>
              </a:ext>
            </a:extLst>
          </p:cNvPr>
          <p:cNvSpPr>
            <a:spLocks noGrp="1"/>
          </p:cNvSpPr>
          <p:nvPr>
            <p:ph idx="1"/>
          </p:nvPr>
        </p:nvSpPr>
        <p:spPr>
          <a:xfrm>
            <a:off x="628650" y="1690690"/>
            <a:ext cx="7886700" cy="4802184"/>
          </a:xfrm>
        </p:spPr>
        <p:txBody>
          <a:bodyPr>
            <a:normAutofit/>
          </a:bodyPr>
          <a:lstStyle/>
          <a:p>
            <a:pPr marL="0" indent="0">
              <a:buNone/>
            </a:pPr>
            <a:r>
              <a:rPr lang="en-US" b="1" dirty="0"/>
              <a:t>Do you not know that the unrighteous will not inherit the kingdom of God? Do not be deceived. </a:t>
            </a:r>
            <a:r>
              <a:rPr lang="en-US" b="1" dirty="0">
                <a:solidFill>
                  <a:srgbClr val="002060"/>
                </a:solidFill>
              </a:rPr>
              <a:t>Neither </a:t>
            </a:r>
            <a:r>
              <a:rPr lang="en-US" b="1" u="sng" dirty="0">
                <a:solidFill>
                  <a:srgbClr val="002060"/>
                </a:solidFill>
              </a:rPr>
              <a:t>fornicators</a:t>
            </a:r>
            <a:r>
              <a:rPr lang="en-US" b="1" dirty="0">
                <a:solidFill>
                  <a:srgbClr val="002060"/>
                </a:solidFill>
              </a:rPr>
              <a:t>, nor </a:t>
            </a:r>
            <a:r>
              <a:rPr lang="en-US" b="1" u="sng" dirty="0">
                <a:solidFill>
                  <a:srgbClr val="002060"/>
                </a:solidFill>
              </a:rPr>
              <a:t>idolaters</a:t>
            </a:r>
            <a:r>
              <a:rPr lang="en-US" b="1" dirty="0">
                <a:solidFill>
                  <a:srgbClr val="002060"/>
                </a:solidFill>
              </a:rPr>
              <a:t>, nor </a:t>
            </a:r>
            <a:r>
              <a:rPr lang="en-US" b="1" u="sng" dirty="0">
                <a:solidFill>
                  <a:srgbClr val="002060"/>
                </a:solidFill>
              </a:rPr>
              <a:t>adulterers</a:t>
            </a:r>
            <a:r>
              <a:rPr lang="en-US" b="1" dirty="0">
                <a:solidFill>
                  <a:srgbClr val="002060"/>
                </a:solidFill>
              </a:rPr>
              <a:t>, nor </a:t>
            </a:r>
            <a:r>
              <a:rPr lang="en-US" b="1" u="sng" dirty="0">
                <a:solidFill>
                  <a:srgbClr val="002060"/>
                </a:solidFill>
              </a:rPr>
              <a:t>homosexuals</a:t>
            </a:r>
            <a:r>
              <a:rPr lang="en-US" b="1" dirty="0">
                <a:solidFill>
                  <a:srgbClr val="002060"/>
                </a:solidFill>
              </a:rPr>
              <a:t>, nor </a:t>
            </a:r>
            <a:r>
              <a:rPr lang="en-US" b="1" u="sng" dirty="0">
                <a:solidFill>
                  <a:srgbClr val="002060"/>
                </a:solidFill>
              </a:rPr>
              <a:t>sodomites</a:t>
            </a:r>
            <a:r>
              <a:rPr lang="en-US" b="1" dirty="0">
                <a:solidFill>
                  <a:srgbClr val="002060"/>
                </a:solidFill>
              </a:rPr>
              <a:t>, </a:t>
            </a:r>
          </a:p>
          <a:p>
            <a:pPr marL="0" indent="0">
              <a:buNone/>
            </a:pPr>
            <a:r>
              <a:rPr lang="en-US" b="1" dirty="0">
                <a:solidFill>
                  <a:srgbClr val="002060"/>
                </a:solidFill>
              </a:rPr>
              <a:t>nor </a:t>
            </a:r>
            <a:r>
              <a:rPr lang="en-US" b="1" u="sng" dirty="0">
                <a:solidFill>
                  <a:srgbClr val="002060"/>
                </a:solidFill>
              </a:rPr>
              <a:t>thieves</a:t>
            </a:r>
            <a:r>
              <a:rPr lang="en-US" b="1" dirty="0">
                <a:solidFill>
                  <a:srgbClr val="002060"/>
                </a:solidFill>
              </a:rPr>
              <a:t>, nor </a:t>
            </a:r>
            <a:r>
              <a:rPr lang="en-US" b="1" u="sng" dirty="0">
                <a:solidFill>
                  <a:srgbClr val="002060"/>
                </a:solidFill>
              </a:rPr>
              <a:t>covetous</a:t>
            </a:r>
            <a:r>
              <a:rPr lang="en-US" b="1" dirty="0">
                <a:solidFill>
                  <a:srgbClr val="002060"/>
                </a:solidFill>
              </a:rPr>
              <a:t>, nor </a:t>
            </a:r>
            <a:r>
              <a:rPr lang="en-US" b="1" u="sng" dirty="0">
                <a:solidFill>
                  <a:srgbClr val="002060"/>
                </a:solidFill>
              </a:rPr>
              <a:t>drunkards</a:t>
            </a:r>
            <a:r>
              <a:rPr lang="en-US" b="1" dirty="0">
                <a:solidFill>
                  <a:srgbClr val="002060"/>
                </a:solidFill>
              </a:rPr>
              <a:t>, nor </a:t>
            </a:r>
            <a:r>
              <a:rPr lang="en-US" b="1" u="sng" dirty="0">
                <a:solidFill>
                  <a:srgbClr val="002060"/>
                </a:solidFill>
              </a:rPr>
              <a:t>revilers</a:t>
            </a:r>
            <a:r>
              <a:rPr lang="en-US" b="1" dirty="0">
                <a:solidFill>
                  <a:srgbClr val="002060"/>
                </a:solidFill>
              </a:rPr>
              <a:t>, nor </a:t>
            </a:r>
            <a:r>
              <a:rPr lang="en-US" b="1" u="sng" dirty="0">
                <a:solidFill>
                  <a:srgbClr val="002060"/>
                </a:solidFill>
              </a:rPr>
              <a:t>extortioners</a:t>
            </a:r>
            <a:r>
              <a:rPr lang="en-US" b="1" dirty="0">
                <a:solidFill>
                  <a:srgbClr val="002060"/>
                </a:solidFill>
              </a:rPr>
              <a:t> </a:t>
            </a:r>
            <a:r>
              <a:rPr lang="en-US" b="1" dirty="0"/>
              <a:t>will inherit the kingdom of God. </a:t>
            </a:r>
          </a:p>
          <a:p>
            <a:pPr marL="0" indent="0">
              <a:buNone/>
            </a:pPr>
            <a:r>
              <a:rPr lang="en-US" b="1" dirty="0"/>
              <a:t>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38419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41BE-2AC4-481C-8AE8-361447C193BE}"/>
              </a:ext>
            </a:extLst>
          </p:cNvPr>
          <p:cNvSpPr>
            <a:spLocks noGrp="1"/>
          </p:cNvSpPr>
          <p:nvPr>
            <p:ph type="title"/>
          </p:nvPr>
        </p:nvSpPr>
        <p:spPr/>
        <p:txBody>
          <a:bodyPr/>
          <a:lstStyle/>
          <a:p>
            <a:pPr algn="ctr"/>
            <a:r>
              <a:rPr lang="en-US" b="1" dirty="0">
                <a:latin typeface="+mn-lt"/>
              </a:rPr>
              <a:t>1 Corinthians 6:9-11</a:t>
            </a:r>
          </a:p>
        </p:txBody>
      </p:sp>
      <p:sp>
        <p:nvSpPr>
          <p:cNvPr id="3" name="Content Placeholder 2">
            <a:extLst>
              <a:ext uri="{FF2B5EF4-FFF2-40B4-BE49-F238E27FC236}">
                <a16:creationId xmlns:a16="http://schemas.microsoft.com/office/drawing/2014/main" id="{E444688D-A6E0-4F9D-B311-EE2715B7C212}"/>
              </a:ext>
            </a:extLst>
          </p:cNvPr>
          <p:cNvSpPr>
            <a:spLocks noGrp="1"/>
          </p:cNvSpPr>
          <p:nvPr>
            <p:ph idx="1"/>
          </p:nvPr>
        </p:nvSpPr>
        <p:spPr>
          <a:xfrm>
            <a:off x="628650" y="1690690"/>
            <a:ext cx="7886700" cy="4802184"/>
          </a:xfrm>
        </p:spPr>
        <p:txBody>
          <a:bodyPr>
            <a:normAutofit/>
          </a:bodyPr>
          <a:lstStyle/>
          <a:p>
            <a:pPr marL="0" indent="0">
              <a:buNone/>
            </a:pPr>
            <a:r>
              <a:rPr lang="en-US" b="1" dirty="0"/>
              <a:t>Do you not know that the unrighteous will not inherit the kingdom of God? Do not be deceived. Neither fornicators, nor idolaters, nor adulterers, nor homosexuals, nor sodomites, </a:t>
            </a:r>
          </a:p>
          <a:p>
            <a:pPr marL="0" indent="0">
              <a:buNone/>
            </a:pPr>
            <a:r>
              <a:rPr lang="en-US" b="1" dirty="0"/>
              <a:t>nor thieves, nor covetous, nor drunkards, nor revilers, nor extortioners will inherit the kingdom of God. </a:t>
            </a:r>
          </a:p>
          <a:p>
            <a:pPr marL="0" indent="0">
              <a:buNone/>
            </a:pPr>
            <a:r>
              <a:rPr lang="en-US" b="1" dirty="0"/>
              <a:t>And such were some of you. </a:t>
            </a:r>
            <a:r>
              <a:rPr lang="en-US" b="1" u="sng" dirty="0">
                <a:solidFill>
                  <a:srgbClr val="002060"/>
                </a:solidFill>
              </a:rPr>
              <a:t>But</a:t>
            </a:r>
            <a:r>
              <a:rPr lang="en-US" b="1" dirty="0"/>
              <a:t> you were </a:t>
            </a:r>
            <a:r>
              <a:rPr lang="en-US" b="1" i="1" dirty="0">
                <a:solidFill>
                  <a:srgbClr val="002060"/>
                </a:solidFill>
              </a:rPr>
              <a:t>washed</a:t>
            </a:r>
            <a:r>
              <a:rPr lang="en-US" b="1" dirty="0"/>
              <a:t>, </a:t>
            </a:r>
            <a:r>
              <a:rPr lang="en-US" b="1" u="sng" dirty="0">
                <a:solidFill>
                  <a:srgbClr val="002060"/>
                </a:solidFill>
              </a:rPr>
              <a:t>but</a:t>
            </a:r>
            <a:r>
              <a:rPr lang="en-US" b="1" dirty="0"/>
              <a:t> you were </a:t>
            </a:r>
            <a:r>
              <a:rPr lang="en-US" b="1" i="1" dirty="0">
                <a:solidFill>
                  <a:srgbClr val="002060"/>
                </a:solidFill>
              </a:rPr>
              <a:t>sanctified</a:t>
            </a:r>
            <a:r>
              <a:rPr lang="en-US" b="1" dirty="0"/>
              <a:t>, </a:t>
            </a:r>
            <a:r>
              <a:rPr lang="en-US" b="1" u="sng" dirty="0">
                <a:solidFill>
                  <a:srgbClr val="002060"/>
                </a:solidFill>
              </a:rPr>
              <a:t>but</a:t>
            </a:r>
            <a:r>
              <a:rPr lang="en-US" b="1" dirty="0"/>
              <a:t> you were </a:t>
            </a:r>
            <a:r>
              <a:rPr lang="en-US" b="1" i="1" dirty="0">
                <a:solidFill>
                  <a:srgbClr val="002060"/>
                </a:solidFill>
              </a:rPr>
              <a:t>justified</a:t>
            </a:r>
            <a:r>
              <a:rPr lang="en-US" b="1" dirty="0"/>
              <a:t> in the name of the Lord Jesus and by the Spirit of our God.</a:t>
            </a:r>
          </a:p>
        </p:txBody>
      </p:sp>
    </p:spTree>
    <p:extLst>
      <p:ext uri="{BB962C8B-B14F-4D97-AF65-F5344CB8AC3E}">
        <p14:creationId xmlns:p14="http://schemas.microsoft.com/office/powerpoint/2010/main" val="1557659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a:extLst>
              <a:ext uri="{FF2B5EF4-FFF2-40B4-BE49-F238E27FC236}">
                <a16:creationId xmlns:a16="http://schemas.microsoft.com/office/drawing/2014/main" id="{E12FD264-FC12-489B-86F4-BF08BDFF15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983" b="9911"/>
          <a:stretch/>
        </p:blipFill>
        <p:spPr bwMode="auto">
          <a:xfrm>
            <a:off x="0" y="4770778"/>
            <a:ext cx="9144000" cy="20799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515A08B-E06E-4CED-A060-E03AD16331B4}"/>
              </a:ext>
            </a:extLst>
          </p:cNvPr>
          <p:cNvSpPr>
            <a:spLocks noGrp="1"/>
          </p:cNvSpPr>
          <p:nvPr>
            <p:ph type="title"/>
          </p:nvPr>
        </p:nvSpPr>
        <p:spPr/>
        <p:txBody>
          <a:bodyPr/>
          <a:lstStyle/>
          <a:p>
            <a:pPr algn="ctr"/>
            <a:r>
              <a:rPr lang="en-US" b="1" dirty="0">
                <a:latin typeface="+mn-lt"/>
              </a:rPr>
              <a:t>1. I Am Washed</a:t>
            </a:r>
          </a:p>
        </p:txBody>
      </p:sp>
      <p:sp>
        <p:nvSpPr>
          <p:cNvPr id="3" name="Content Placeholder 2">
            <a:extLst>
              <a:ext uri="{FF2B5EF4-FFF2-40B4-BE49-F238E27FC236}">
                <a16:creationId xmlns:a16="http://schemas.microsoft.com/office/drawing/2014/main" id="{2B9B7E8E-1B45-4C5F-9B7D-FA9F807D6DFC}"/>
              </a:ext>
            </a:extLst>
          </p:cNvPr>
          <p:cNvSpPr>
            <a:spLocks noGrp="1"/>
          </p:cNvSpPr>
          <p:nvPr>
            <p:ph idx="1"/>
          </p:nvPr>
        </p:nvSpPr>
        <p:spPr/>
        <p:txBody>
          <a:bodyPr/>
          <a:lstStyle/>
          <a:p>
            <a:r>
              <a:rPr lang="en-US" b="1" i="1" dirty="0" err="1"/>
              <a:t>apopouo</a:t>
            </a:r>
            <a:r>
              <a:rPr lang="en-US" b="1" dirty="0"/>
              <a:t> – “to wash off or away” </a:t>
            </a:r>
          </a:p>
          <a:p>
            <a:endParaRPr lang="en-US" sz="800" b="1" dirty="0"/>
          </a:p>
          <a:p>
            <a:r>
              <a:rPr lang="en-US" b="1" dirty="0"/>
              <a:t>Man is powerless to cleanse himself (Titus 3:5). </a:t>
            </a:r>
          </a:p>
          <a:p>
            <a:r>
              <a:rPr lang="en-US" b="1" dirty="0"/>
              <a:t>This washing is done by the blood of Jesus Christ (Rev. 1:5). </a:t>
            </a:r>
          </a:p>
          <a:p>
            <a:r>
              <a:rPr lang="en-US" b="1" dirty="0"/>
              <a:t>This cleansing blood is contacted in baptism </a:t>
            </a:r>
            <a:br>
              <a:rPr lang="en-US" b="1" dirty="0"/>
            </a:br>
            <a:r>
              <a:rPr lang="en-US" b="1" dirty="0"/>
              <a:t>(Acts 22:16). </a:t>
            </a:r>
          </a:p>
        </p:txBody>
      </p:sp>
    </p:spTree>
    <p:extLst>
      <p:ext uri="{BB962C8B-B14F-4D97-AF65-F5344CB8AC3E}">
        <p14:creationId xmlns:p14="http://schemas.microsoft.com/office/powerpoint/2010/main" val="2206464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Related image">
            <a:extLst>
              <a:ext uri="{FF2B5EF4-FFF2-40B4-BE49-F238E27FC236}">
                <a16:creationId xmlns:a16="http://schemas.microsoft.com/office/drawing/2014/main" id="{A80BD17B-47B7-4B74-845B-F03625261D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001294"/>
            <a:ext cx="4019550" cy="26765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515A08B-E06E-4CED-A060-E03AD16331B4}"/>
              </a:ext>
            </a:extLst>
          </p:cNvPr>
          <p:cNvSpPr>
            <a:spLocks noGrp="1"/>
          </p:cNvSpPr>
          <p:nvPr>
            <p:ph type="title"/>
          </p:nvPr>
        </p:nvSpPr>
        <p:spPr/>
        <p:txBody>
          <a:bodyPr/>
          <a:lstStyle/>
          <a:p>
            <a:pPr algn="ctr"/>
            <a:r>
              <a:rPr lang="en-US" b="1" dirty="0">
                <a:latin typeface="+mn-lt"/>
              </a:rPr>
              <a:t>2. I Am Sanctified</a:t>
            </a:r>
          </a:p>
        </p:txBody>
      </p:sp>
      <p:sp>
        <p:nvSpPr>
          <p:cNvPr id="3" name="Content Placeholder 2">
            <a:extLst>
              <a:ext uri="{FF2B5EF4-FFF2-40B4-BE49-F238E27FC236}">
                <a16:creationId xmlns:a16="http://schemas.microsoft.com/office/drawing/2014/main" id="{2B9B7E8E-1B45-4C5F-9B7D-FA9F807D6DFC}"/>
              </a:ext>
            </a:extLst>
          </p:cNvPr>
          <p:cNvSpPr>
            <a:spLocks noGrp="1"/>
          </p:cNvSpPr>
          <p:nvPr>
            <p:ph idx="1"/>
          </p:nvPr>
        </p:nvSpPr>
        <p:spPr/>
        <p:txBody>
          <a:bodyPr/>
          <a:lstStyle/>
          <a:p>
            <a:r>
              <a:rPr lang="en-US" b="1" i="1" dirty="0" err="1"/>
              <a:t>hagiazo</a:t>
            </a:r>
            <a:r>
              <a:rPr lang="en-US" b="1" dirty="0"/>
              <a:t> – “to make holy, purify or consecrate” </a:t>
            </a:r>
          </a:p>
          <a:p>
            <a:r>
              <a:rPr lang="en-US" b="1" dirty="0"/>
              <a:t>Separated from sin and set apart to God. </a:t>
            </a:r>
          </a:p>
          <a:p>
            <a:r>
              <a:rPr lang="en-US" b="1" dirty="0"/>
              <a:t>Removed from the world and translated into the kingdom of God’s Son (Col. 1:13). </a:t>
            </a:r>
          </a:p>
          <a:p>
            <a:r>
              <a:rPr lang="en-US" b="1" dirty="0"/>
              <a:t>We are now God’s </a:t>
            </a:r>
            <a:br>
              <a:rPr lang="en-US" b="1" dirty="0"/>
            </a:br>
            <a:r>
              <a:rPr lang="en-US" b="1" i="1" dirty="0"/>
              <a:t>own special people</a:t>
            </a:r>
            <a:r>
              <a:rPr lang="en-US" b="1" dirty="0"/>
              <a:t> </a:t>
            </a:r>
            <a:br>
              <a:rPr lang="en-US" b="1" dirty="0"/>
            </a:br>
            <a:r>
              <a:rPr lang="en-US" b="1" dirty="0"/>
              <a:t>(1 Peter 2:9-10). </a:t>
            </a:r>
          </a:p>
        </p:txBody>
      </p:sp>
    </p:spTree>
    <p:extLst>
      <p:ext uri="{BB962C8B-B14F-4D97-AF65-F5344CB8AC3E}">
        <p14:creationId xmlns:p14="http://schemas.microsoft.com/office/powerpoint/2010/main" val="3032470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A08B-E06E-4CED-A060-E03AD16331B4}"/>
              </a:ext>
            </a:extLst>
          </p:cNvPr>
          <p:cNvSpPr>
            <a:spLocks noGrp="1"/>
          </p:cNvSpPr>
          <p:nvPr>
            <p:ph type="title"/>
          </p:nvPr>
        </p:nvSpPr>
        <p:spPr/>
        <p:txBody>
          <a:bodyPr/>
          <a:lstStyle/>
          <a:p>
            <a:pPr algn="ctr"/>
            <a:r>
              <a:rPr lang="en-US" b="1" dirty="0">
                <a:latin typeface="+mn-lt"/>
              </a:rPr>
              <a:t>3. I Am Justified</a:t>
            </a:r>
          </a:p>
        </p:txBody>
      </p:sp>
      <p:sp>
        <p:nvSpPr>
          <p:cNvPr id="3" name="Content Placeholder 2">
            <a:extLst>
              <a:ext uri="{FF2B5EF4-FFF2-40B4-BE49-F238E27FC236}">
                <a16:creationId xmlns:a16="http://schemas.microsoft.com/office/drawing/2014/main" id="{2B9B7E8E-1B45-4C5F-9B7D-FA9F807D6DFC}"/>
              </a:ext>
            </a:extLst>
          </p:cNvPr>
          <p:cNvSpPr>
            <a:spLocks noGrp="1"/>
          </p:cNvSpPr>
          <p:nvPr>
            <p:ph idx="1"/>
          </p:nvPr>
        </p:nvSpPr>
        <p:spPr/>
        <p:txBody>
          <a:bodyPr/>
          <a:lstStyle/>
          <a:p>
            <a:r>
              <a:rPr lang="en-US" b="1" i="1" dirty="0" err="1"/>
              <a:t>dikaioo</a:t>
            </a:r>
            <a:r>
              <a:rPr lang="en-US" b="1" dirty="0"/>
              <a:t> – “to be declared just, declared righteous” </a:t>
            </a:r>
          </a:p>
          <a:p>
            <a:r>
              <a:rPr lang="en-US" b="1" dirty="0"/>
              <a:t>God does not declare us to be just or righteous by ignoring our sin or overlooking our sin. </a:t>
            </a:r>
          </a:p>
          <a:p>
            <a:r>
              <a:rPr lang="en-US" b="1" dirty="0"/>
              <a:t>We are without guilt because our sin has been washed away in the blood of Jesus Christ </a:t>
            </a:r>
            <a:br>
              <a:rPr lang="en-US" b="1" dirty="0"/>
            </a:br>
            <a:r>
              <a:rPr lang="en-US" b="1" dirty="0"/>
              <a:t>(Rom. 3:23-26). </a:t>
            </a:r>
          </a:p>
        </p:txBody>
      </p:sp>
      <p:pic>
        <p:nvPicPr>
          <p:cNvPr id="9218" name="Picture 2" descr="Related image">
            <a:extLst>
              <a:ext uri="{FF2B5EF4-FFF2-40B4-BE49-F238E27FC236}">
                <a16:creationId xmlns:a16="http://schemas.microsoft.com/office/drawing/2014/main" id="{57BCB6CF-AF08-4342-843F-5B9FABF897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619" b="27985"/>
          <a:stretch/>
        </p:blipFill>
        <p:spPr bwMode="auto">
          <a:xfrm>
            <a:off x="4227443" y="4289043"/>
            <a:ext cx="4287907" cy="2203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12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6CBD-7CE8-4E6C-8AF0-77BB0AE674FF}"/>
              </a:ext>
            </a:extLst>
          </p:cNvPr>
          <p:cNvSpPr>
            <a:spLocks noGrp="1"/>
          </p:cNvSpPr>
          <p:nvPr>
            <p:ph type="title"/>
          </p:nvPr>
        </p:nvSpPr>
        <p:spPr/>
        <p:txBody>
          <a:bodyPr/>
          <a:lstStyle/>
          <a:p>
            <a:pPr algn="ctr"/>
            <a:r>
              <a:rPr lang="en-US" b="1" dirty="0">
                <a:latin typeface="+mn-lt"/>
              </a:rPr>
              <a:t>If I am a Christian, I am…</a:t>
            </a:r>
          </a:p>
        </p:txBody>
      </p:sp>
      <p:sp>
        <p:nvSpPr>
          <p:cNvPr id="3" name="Content Placeholder 2">
            <a:extLst>
              <a:ext uri="{FF2B5EF4-FFF2-40B4-BE49-F238E27FC236}">
                <a16:creationId xmlns:a16="http://schemas.microsoft.com/office/drawing/2014/main" id="{4E484075-12CB-49EB-AF1E-600FDEB6C189}"/>
              </a:ext>
            </a:extLst>
          </p:cNvPr>
          <p:cNvSpPr>
            <a:spLocks noGrp="1"/>
          </p:cNvSpPr>
          <p:nvPr>
            <p:ph idx="1"/>
          </p:nvPr>
        </p:nvSpPr>
        <p:spPr/>
        <p:txBody>
          <a:bodyPr>
            <a:normAutofit/>
          </a:bodyPr>
          <a:lstStyle/>
          <a:p>
            <a:r>
              <a:rPr lang="en-US" sz="3600" b="1" dirty="0"/>
              <a:t>Washed </a:t>
            </a:r>
            <a:r>
              <a:rPr lang="en-US" sz="3200" b="1" dirty="0"/>
              <a:t>– no longer filthy with sin! </a:t>
            </a:r>
            <a:endParaRPr lang="en-US" sz="3600" b="1" dirty="0"/>
          </a:p>
          <a:p>
            <a:r>
              <a:rPr lang="en-US" sz="3600" b="1" dirty="0"/>
              <a:t>Sanctified</a:t>
            </a:r>
            <a:r>
              <a:rPr lang="en-US" sz="3200" b="1" dirty="0"/>
              <a:t> – set apart from sin! </a:t>
            </a:r>
          </a:p>
          <a:p>
            <a:r>
              <a:rPr lang="en-US" sz="3600" b="1" dirty="0"/>
              <a:t>Justified </a:t>
            </a:r>
            <a:r>
              <a:rPr lang="en-US" sz="3200" b="1" dirty="0"/>
              <a:t>– no longer guilty of sin! </a:t>
            </a:r>
            <a:endParaRPr lang="en-US" sz="3600" b="1" dirty="0"/>
          </a:p>
        </p:txBody>
      </p:sp>
    </p:spTree>
    <p:extLst>
      <p:ext uri="{BB962C8B-B14F-4D97-AF65-F5344CB8AC3E}">
        <p14:creationId xmlns:p14="http://schemas.microsoft.com/office/powerpoint/2010/main" val="160767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560</Words>
  <Application>Microsoft Office PowerPoint</Application>
  <PresentationFormat>On-screen Show (4:3)</PresentationFormat>
  <Paragraphs>37</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PowerPoint Presentation</vt:lpstr>
      <vt:lpstr>Washed Sanctified Justified</vt:lpstr>
      <vt:lpstr>1 Corinthians 6:9-11</vt:lpstr>
      <vt:lpstr>1 Corinthians 6:9-11</vt:lpstr>
      <vt:lpstr>1 Corinthians 6:9-11</vt:lpstr>
      <vt:lpstr>1. I Am Washed</vt:lpstr>
      <vt:lpstr>2. I Am Sanctified</vt:lpstr>
      <vt:lpstr>3. I Am Justified</vt:lpstr>
      <vt:lpstr>If I am a Christian, I am…</vt:lpstr>
      <vt:lpstr>1 Corinthians 6:9-11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Michael Hepner</cp:lastModifiedBy>
  <cp:revision>9</cp:revision>
  <dcterms:created xsi:type="dcterms:W3CDTF">2019-03-16T17:27:49Z</dcterms:created>
  <dcterms:modified xsi:type="dcterms:W3CDTF">2019-03-18T13:35:40Z</dcterms:modified>
</cp:coreProperties>
</file>