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2"/>
  </p:notesMasterIdLst>
  <p:sldIdLst>
    <p:sldId id="258" r:id="rId3"/>
    <p:sldId id="256" r:id="rId4"/>
    <p:sldId id="257" r:id="rId5"/>
    <p:sldId id="260" r:id="rId6"/>
    <p:sldId id="263" r:id="rId7"/>
    <p:sldId id="264" r:id="rId8"/>
    <p:sldId id="262" r:id="rId9"/>
    <p:sldId id="261" r:id="rId10"/>
    <p:sldId id="259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79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4FA082-FAB0-4D60-AE22-C422BF57421C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8A44E9-006E-46DC-9534-F9E20D882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220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21A1-3CC2-4CA1-B0B7-438BD8C02DB1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95BE-709D-4F7B-A6E8-229ECC445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067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21A1-3CC2-4CA1-B0B7-438BD8C02DB1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95BE-709D-4F7B-A6E8-229ECC445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200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21A1-3CC2-4CA1-B0B7-438BD8C02DB1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95BE-709D-4F7B-A6E8-229ECC445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9761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21A1-3CC2-4CA1-B0B7-438BD8C02DB1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95BE-709D-4F7B-A6E8-229ECC445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4256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21A1-3CC2-4CA1-B0B7-438BD8C02DB1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95BE-709D-4F7B-A6E8-229ECC445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4296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21A1-3CC2-4CA1-B0B7-438BD8C02DB1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95BE-709D-4F7B-A6E8-229ECC445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2367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21A1-3CC2-4CA1-B0B7-438BD8C02DB1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95BE-709D-4F7B-A6E8-229ECC445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9402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21A1-3CC2-4CA1-B0B7-438BD8C02DB1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95BE-709D-4F7B-A6E8-229ECC445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7005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21A1-3CC2-4CA1-B0B7-438BD8C02DB1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95BE-709D-4F7B-A6E8-229ECC445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7314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21A1-3CC2-4CA1-B0B7-438BD8C02DB1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95BE-709D-4F7B-A6E8-229ECC445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139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21A1-3CC2-4CA1-B0B7-438BD8C02DB1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95BE-709D-4F7B-A6E8-229ECC445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13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21A1-3CC2-4CA1-B0B7-438BD8C02DB1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95BE-709D-4F7B-A6E8-229ECC445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6262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21A1-3CC2-4CA1-B0B7-438BD8C02DB1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95BE-709D-4F7B-A6E8-229ECC445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4331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21A1-3CC2-4CA1-B0B7-438BD8C02DB1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95BE-709D-4F7B-A6E8-229ECC445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9724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21A1-3CC2-4CA1-B0B7-438BD8C02DB1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95BE-709D-4F7B-A6E8-229ECC445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661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21A1-3CC2-4CA1-B0B7-438BD8C02DB1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95BE-709D-4F7B-A6E8-229ECC445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855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21A1-3CC2-4CA1-B0B7-438BD8C02DB1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95BE-709D-4F7B-A6E8-229ECC445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157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21A1-3CC2-4CA1-B0B7-438BD8C02DB1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95BE-709D-4F7B-A6E8-229ECC445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634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21A1-3CC2-4CA1-B0B7-438BD8C02DB1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95BE-709D-4F7B-A6E8-229ECC445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886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21A1-3CC2-4CA1-B0B7-438BD8C02DB1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95BE-709D-4F7B-A6E8-229ECC445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778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21A1-3CC2-4CA1-B0B7-438BD8C02DB1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95BE-709D-4F7B-A6E8-229ECC445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744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21A1-3CC2-4CA1-B0B7-438BD8C02DB1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95BE-709D-4F7B-A6E8-229ECC445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329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F21A1-3CC2-4CA1-B0B7-438BD8C02DB1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895BE-709D-4F7B-A6E8-229ECC445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853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F21A1-3CC2-4CA1-B0B7-438BD8C02DB1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895BE-709D-4F7B-A6E8-229ECC445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1734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6056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Image result for big piles of cash">
            <a:extLst>
              <a:ext uri="{FF2B5EF4-FFF2-40B4-BE49-F238E27FC236}">
                <a16:creationId xmlns:a16="http://schemas.microsoft.com/office/drawing/2014/main" id="{DB88B3FB-0E48-4605-B588-AD6C054C9B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188"/>
          <a:stretch/>
        </p:blipFill>
        <p:spPr bwMode="auto">
          <a:xfrm>
            <a:off x="0" y="3261692"/>
            <a:ext cx="9144000" cy="3589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01BB893-1EDA-48BB-B370-7B72B8A53F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755373"/>
            <a:ext cx="7772400" cy="1800433"/>
          </a:xfrm>
        </p:spPr>
        <p:txBody>
          <a:bodyPr/>
          <a:lstStyle/>
          <a:p>
            <a:r>
              <a:rPr lang="en-US" b="1" dirty="0">
                <a:latin typeface="+mn-lt"/>
              </a:rPr>
              <a:t>Ahab Sold Himself To Do Wickedness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A3466C-ADE2-4283-BAF1-E3D34E9109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647882"/>
            <a:ext cx="6858000" cy="1655762"/>
          </a:xfrm>
        </p:spPr>
        <p:txBody>
          <a:bodyPr>
            <a:normAutofit/>
          </a:bodyPr>
          <a:lstStyle/>
          <a:p>
            <a:r>
              <a:rPr lang="en-US" sz="3200" b="1" i="1" dirty="0"/>
              <a:t>First Kings 16-22</a:t>
            </a:r>
          </a:p>
        </p:txBody>
      </p:sp>
    </p:spTree>
    <p:extLst>
      <p:ext uri="{BB962C8B-B14F-4D97-AF65-F5344CB8AC3E}">
        <p14:creationId xmlns:p14="http://schemas.microsoft.com/office/powerpoint/2010/main" val="3579531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A52E85-6127-4E14-8B6B-980FB9F36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37252"/>
            <a:ext cx="7886700" cy="4639711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“But there was no one like Ahab who sold himself to do wickedness in the sight of the Lord, because Jezebel his wife stirred him up.”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First Kings 21:25</a:t>
            </a:r>
          </a:p>
        </p:txBody>
      </p:sp>
      <p:pic>
        <p:nvPicPr>
          <p:cNvPr id="1026" name="Picture 2" descr="Image result for open bible">
            <a:extLst>
              <a:ext uri="{FF2B5EF4-FFF2-40B4-BE49-F238E27FC236}">
                <a16:creationId xmlns:a16="http://schemas.microsoft.com/office/drawing/2014/main" id="{E6720B5D-1D4B-469F-A87C-62064DB39E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0416" y="3857107"/>
            <a:ext cx="4024934" cy="2683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4549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DE07D-C490-4A71-BC34-96B27F413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rial Narrow" panose="020B0606020202030204" pitchFamily="34" charset="0"/>
              </a:rPr>
              <a:t>1. He Viewed Sin As A Trivial Thing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DD0A2-3978-4966-9C6A-300BE18B2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1 Kings 16:30-31</a:t>
            </a:r>
          </a:p>
          <a:p>
            <a:endParaRPr lang="en-US" sz="800" b="1" dirty="0"/>
          </a:p>
          <a:p>
            <a:r>
              <a:rPr lang="en-US" b="1" dirty="0"/>
              <a:t>They were not ashamed, neither did they blush (Jer. 6:15)</a:t>
            </a:r>
          </a:p>
          <a:p>
            <a:r>
              <a:rPr lang="en-US" b="1" dirty="0"/>
              <a:t>Fools mock at sin (Prov. 14:9; 10:23)</a:t>
            </a:r>
          </a:p>
        </p:txBody>
      </p:sp>
    </p:spTree>
    <p:extLst>
      <p:ext uri="{BB962C8B-B14F-4D97-AF65-F5344CB8AC3E}">
        <p14:creationId xmlns:p14="http://schemas.microsoft.com/office/powerpoint/2010/main" val="3633353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DE07D-C490-4A71-BC34-96B27F413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rial Narrow" panose="020B0606020202030204" pitchFamily="34" charset="0"/>
              </a:rPr>
              <a:t>2. He Married A Worldly Person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DD0A2-3978-4966-9C6A-300BE18B2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1 Kings 16:31</a:t>
            </a:r>
          </a:p>
          <a:p>
            <a:endParaRPr lang="en-US" sz="800" b="1" dirty="0"/>
          </a:p>
          <a:p>
            <a:r>
              <a:rPr lang="en-US" b="1" dirty="0"/>
              <a:t>Jezebel was a pagan</a:t>
            </a:r>
          </a:p>
          <a:p>
            <a:pPr lvl="1"/>
            <a:r>
              <a:rPr lang="en-US" sz="2800" b="1" dirty="0"/>
              <a:t>Deut. 7:1-5; Ps. 106:34-39</a:t>
            </a:r>
          </a:p>
          <a:p>
            <a:r>
              <a:rPr lang="en-US" b="1" dirty="0"/>
              <a:t>Jezebel was the stronger person in the marriage</a:t>
            </a:r>
          </a:p>
          <a:p>
            <a:pPr lvl="1"/>
            <a:r>
              <a:rPr lang="en-US" sz="2800" b="1" dirty="0"/>
              <a:t>Do not be unequally yoked together with unbelievers (2 Cor. 6:14)</a:t>
            </a:r>
          </a:p>
          <a:p>
            <a:pPr lvl="1"/>
            <a:r>
              <a:rPr lang="en-US" sz="2800" b="1" dirty="0"/>
              <a:t>Ahab sold himself to do evil because Jezebel stirred him up (1 Kings 21:25)</a:t>
            </a:r>
          </a:p>
        </p:txBody>
      </p:sp>
    </p:spTree>
    <p:extLst>
      <p:ext uri="{BB962C8B-B14F-4D97-AF65-F5344CB8AC3E}">
        <p14:creationId xmlns:p14="http://schemas.microsoft.com/office/powerpoint/2010/main" val="99520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DE07D-C490-4A71-BC34-96B27F413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rial Narrow" panose="020B0606020202030204" pitchFamily="34" charset="0"/>
              </a:rPr>
              <a:t>3. He Took On A Worldly Religion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DD0A2-3978-4966-9C6A-300BE18B2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1 Kings 16:31-33</a:t>
            </a:r>
          </a:p>
          <a:p>
            <a:endParaRPr lang="en-US" sz="800" b="1" dirty="0"/>
          </a:p>
          <a:p>
            <a:r>
              <a:rPr lang="en-US" b="1" dirty="0"/>
              <a:t>Ahab served and worshiped Baal</a:t>
            </a:r>
          </a:p>
          <a:p>
            <a:r>
              <a:rPr lang="en-US" b="1" dirty="0"/>
              <a:t>Set up an altar for Baal</a:t>
            </a:r>
          </a:p>
          <a:p>
            <a:r>
              <a:rPr lang="en-US" b="1" dirty="0"/>
              <a:t>Made a wooden image</a:t>
            </a:r>
          </a:p>
          <a:p>
            <a:r>
              <a:rPr lang="en-US" b="1" dirty="0"/>
              <a:t>Did more to provoke the Lord God of Israel to anger than all the kinds who were before him</a:t>
            </a:r>
          </a:p>
        </p:txBody>
      </p:sp>
    </p:spTree>
    <p:extLst>
      <p:ext uri="{BB962C8B-B14F-4D97-AF65-F5344CB8AC3E}">
        <p14:creationId xmlns:p14="http://schemas.microsoft.com/office/powerpoint/2010/main" val="821352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Image result for big piles of cash">
            <a:extLst>
              <a:ext uri="{FF2B5EF4-FFF2-40B4-BE49-F238E27FC236}">
                <a16:creationId xmlns:a16="http://schemas.microsoft.com/office/drawing/2014/main" id="{2E2D1DD0-F241-4FFF-AF68-2CE9BAF3AF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188"/>
          <a:stretch/>
        </p:blipFill>
        <p:spPr bwMode="auto">
          <a:xfrm>
            <a:off x="0" y="3261692"/>
            <a:ext cx="9144000" cy="3589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33DE07D-C490-4A71-BC34-96B27F413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Ahab Sold Himself To Do Evil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DD0A2-3978-4966-9C6A-300BE18B2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He viewed sin as a trivial thing</a:t>
            </a:r>
          </a:p>
          <a:p>
            <a:r>
              <a:rPr lang="en-US" b="1" dirty="0"/>
              <a:t>He married a worldly person </a:t>
            </a:r>
          </a:p>
          <a:p>
            <a:r>
              <a:rPr lang="en-US" b="1" dirty="0"/>
              <a:t>He took on a worldly religion </a:t>
            </a:r>
          </a:p>
        </p:txBody>
      </p:sp>
    </p:spTree>
    <p:extLst>
      <p:ext uri="{BB962C8B-B14F-4D97-AF65-F5344CB8AC3E}">
        <p14:creationId xmlns:p14="http://schemas.microsoft.com/office/powerpoint/2010/main" val="3433532865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Image result for big piles of cash">
            <a:extLst>
              <a:ext uri="{FF2B5EF4-FFF2-40B4-BE49-F238E27FC236}">
                <a16:creationId xmlns:a16="http://schemas.microsoft.com/office/drawing/2014/main" id="{93BBD44C-5844-4E90-AF00-1A7C615783B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188"/>
          <a:stretch/>
        </p:blipFill>
        <p:spPr bwMode="auto">
          <a:xfrm>
            <a:off x="0" y="3261692"/>
            <a:ext cx="9144000" cy="3589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33DE07D-C490-4A71-BC34-96B27F413D7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200" b="1" dirty="0">
                <a:solidFill>
                  <a:schemeClr val="bg1"/>
                </a:solidFill>
                <a:latin typeface="Arial Narrow" panose="020B0606020202030204" pitchFamily="34" charset="0"/>
              </a:rPr>
              <a:t>Can I Be Selling Myself To Do Evil?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DD0A2-3978-4966-9C6A-300BE18B2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14329"/>
            <a:ext cx="7886700" cy="4162633"/>
          </a:xfrm>
        </p:spPr>
        <p:txBody>
          <a:bodyPr>
            <a:normAutofit/>
          </a:bodyPr>
          <a:lstStyle/>
          <a:p>
            <a:r>
              <a:rPr lang="en-US" sz="3000" b="1" dirty="0"/>
              <a:t>Do I view sin as a trivial thing?</a:t>
            </a:r>
          </a:p>
          <a:p>
            <a:r>
              <a:rPr lang="en-US" sz="3000" b="1" dirty="0"/>
              <a:t>Am I strongly influenced by worldly people? </a:t>
            </a:r>
          </a:p>
          <a:p>
            <a:r>
              <a:rPr lang="en-US" sz="3000" b="1" dirty="0"/>
              <a:t>Do I take on the religious views of the world? </a:t>
            </a:r>
          </a:p>
        </p:txBody>
      </p:sp>
    </p:spTree>
    <p:extLst>
      <p:ext uri="{BB962C8B-B14F-4D97-AF65-F5344CB8AC3E}">
        <p14:creationId xmlns:p14="http://schemas.microsoft.com/office/powerpoint/2010/main" val="2537666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5373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</TotalTime>
  <Words>243</Words>
  <Application>Microsoft Office PowerPoint</Application>
  <PresentationFormat>On-screen Show (4:3)</PresentationFormat>
  <Paragraphs>33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 Narrow</vt:lpstr>
      <vt:lpstr>Calibri</vt:lpstr>
      <vt:lpstr>Calibri Light</vt:lpstr>
      <vt:lpstr>Office Theme</vt:lpstr>
      <vt:lpstr>1_Office Theme</vt:lpstr>
      <vt:lpstr>PowerPoint Presentation</vt:lpstr>
      <vt:lpstr>Ahab Sold Himself To Do Wickedness</vt:lpstr>
      <vt:lpstr>PowerPoint Presentation</vt:lpstr>
      <vt:lpstr>1. He Viewed Sin As A Trivial Thing</vt:lpstr>
      <vt:lpstr>2. He Married A Worldly Person</vt:lpstr>
      <vt:lpstr>3. He Took On A Worldly Religion</vt:lpstr>
      <vt:lpstr>Ahab Sold Himself To Do Evil</vt:lpstr>
      <vt:lpstr>Can I Be Selling Myself To Do Evil?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Ahab Sold Himself To Do Wickedness</dc:title>
  <dc:creator>Heath Rogers</dc:creator>
  <cp:lastModifiedBy>Michael Hepner</cp:lastModifiedBy>
  <cp:revision>11</cp:revision>
  <dcterms:created xsi:type="dcterms:W3CDTF">2019-03-08T15:51:31Z</dcterms:created>
  <dcterms:modified xsi:type="dcterms:W3CDTF">2019-03-11T18:33:14Z</dcterms:modified>
</cp:coreProperties>
</file>