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16"/>
  </p:notesMasterIdLst>
  <p:sldIdLst>
    <p:sldId id="276" r:id="rId3"/>
    <p:sldId id="360" r:id="rId4"/>
    <p:sldId id="258" r:id="rId5"/>
    <p:sldId id="263" r:id="rId6"/>
    <p:sldId id="361" r:id="rId7"/>
    <p:sldId id="267" r:id="rId8"/>
    <p:sldId id="362" r:id="rId9"/>
    <p:sldId id="363" r:id="rId10"/>
    <p:sldId id="260" r:id="rId11"/>
    <p:sldId id="261" r:id="rId12"/>
    <p:sldId id="268" r:id="rId13"/>
    <p:sldId id="364" r:id="rId14"/>
    <p:sldId id="27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D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0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94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739873-3273-42B7-87F3-0410F827F907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E47F64-3E87-4544-9D4C-59068E40D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3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17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23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982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03BF-B0B3-41E4-8355-F7E726F9D6E0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CB44-0A64-482D-99A6-3F3729C49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5520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03BF-B0B3-41E4-8355-F7E726F9D6E0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CB44-0A64-482D-99A6-3F3729C49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3050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03BF-B0B3-41E4-8355-F7E726F9D6E0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CB44-0A64-482D-99A6-3F3729C49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485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03BF-B0B3-41E4-8355-F7E726F9D6E0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CB44-0A64-482D-99A6-3F3729C49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6596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03BF-B0B3-41E4-8355-F7E726F9D6E0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CB44-0A64-482D-99A6-3F3729C49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2062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03BF-B0B3-41E4-8355-F7E726F9D6E0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CB44-0A64-482D-99A6-3F3729C49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7493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03BF-B0B3-41E4-8355-F7E726F9D6E0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CB44-0A64-482D-99A6-3F3729C49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6127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03BF-B0B3-41E4-8355-F7E726F9D6E0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CB44-0A64-482D-99A6-3F3729C49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803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6610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03BF-B0B3-41E4-8355-F7E726F9D6E0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CB44-0A64-482D-99A6-3F3729C49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212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03BF-B0B3-41E4-8355-F7E726F9D6E0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CB44-0A64-482D-99A6-3F3729C49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870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03BF-B0B3-41E4-8355-F7E726F9D6E0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CB44-0A64-482D-99A6-3F3729C49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509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174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802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38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54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65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45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4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D965-FC37-4A4D-9E95-112D40E261E5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649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F03BF-B0B3-41E4-8355-F7E726F9D6E0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5CB44-0A64-482D-99A6-3F3729C49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105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986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4DCEB-50D5-486D-9E79-8F30217D4F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800" b="1" i="1" dirty="0">
                <a:solidFill>
                  <a:schemeClr val="bg1"/>
                </a:solidFill>
                <a:latin typeface="+mn-lt"/>
              </a:rPr>
              <a:t>Where You Are</a:t>
            </a:r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934E6949-4022-4C8B-9DDA-5DE4495B5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" y="2390361"/>
            <a:ext cx="69342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9379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4DCEB-50D5-486D-9E79-8F30217D4F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800" b="1" i="1" dirty="0">
                <a:solidFill>
                  <a:schemeClr val="bg1"/>
                </a:solidFill>
                <a:latin typeface="+mn-lt"/>
              </a:rPr>
              <a:t>Where You 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D71BE-AB11-4948-8FCD-C0ABFF16A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365"/>
            <a:ext cx="7886700" cy="3950598"/>
          </a:xfrm>
        </p:spPr>
        <p:txBody>
          <a:bodyPr/>
          <a:lstStyle/>
          <a:p>
            <a:r>
              <a:rPr lang="en-US" b="1" dirty="0"/>
              <a:t>“But by the grace of God I am what I am…” </a:t>
            </a:r>
            <a:br>
              <a:rPr lang="en-US" b="1" dirty="0"/>
            </a:br>
            <a:r>
              <a:rPr lang="en-US" b="1" dirty="0"/>
              <a:t>(1 Cor. 15:10)</a:t>
            </a:r>
          </a:p>
          <a:p>
            <a:endParaRPr lang="en-US" sz="800" b="1" dirty="0"/>
          </a:p>
          <a:p>
            <a:r>
              <a:rPr lang="en-US" b="1" dirty="0"/>
              <a:t>By the grace of God I am WHERE I am. </a:t>
            </a:r>
          </a:p>
          <a:p>
            <a:endParaRPr lang="en-US" b="1" dirty="0"/>
          </a:p>
          <a:p>
            <a:r>
              <a:rPr lang="en-US" b="1" dirty="0"/>
              <a:t>Where you live, work, go to school, shop, eat, play, etc. </a:t>
            </a:r>
          </a:p>
        </p:txBody>
      </p:sp>
    </p:spTree>
    <p:extLst>
      <p:ext uri="{BB962C8B-B14F-4D97-AF65-F5344CB8AC3E}">
        <p14:creationId xmlns:p14="http://schemas.microsoft.com/office/powerpoint/2010/main" val="237169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8B83C-E8F0-4DC7-A63C-14DA1A0E29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306532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Do What You Can</a:t>
            </a:r>
            <a:br>
              <a:rPr lang="en-US" b="1" dirty="0">
                <a:solidFill>
                  <a:schemeClr val="bg1"/>
                </a:solidFill>
                <a:latin typeface="+mn-lt"/>
              </a:rPr>
            </a:br>
            <a:r>
              <a:rPr lang="en-US" b="1" dirty="0">
                <a:solidFill>
                  <a:schemeClr val="bg1"/>
                </a:solidFill>
                <a:latin typeface="+mn-lt"/>
              </a:rPr>
              <a:t>With What You Have</a:t>
            </a:r>
            <a:br>
              <a:rPr lang="en-US" b="1" dirty="0">
                <a:solidFill>
                  <a:schemeClr val="bg1"/>
                </a:solidFill>
                <a:latin typeface="+mn-lt"/>
              </a:rPr>
            </a:br>
            <a:r>
              <a:rPr lang="en-US" b="1" dirty="0">
                <a:solidFill>
                  <a:schemeClr val="bg1"/>
                </a:solidFill>
                <a:latin typeface="+mn-lt"/>
              </a:rPr>
              <a:t>Where You Are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F71E7F-D8F4-4482-9992-41EB1196A4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585252"/>
            <a:ext cx="6858000" cy="1150384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God demands nothing more.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God expects nothing less. </a:t>
            </a:r>
          </a:p>
        </p:txBody>
      </p:sp>
    </p:spTree>
    <p:extLst>
      <p:ext uri="{BB962C8B-B14F-4D97-AF65-F5344CB8AC3E}">
        <p14:creationId xmlns:p14="http://schemas.microsoft.com/office/powerpoint/2010/main" val="1887720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986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8B83C-E8F0-4DC7-A63C-14DA1A0E29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306532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Do What You Can</a:t>
            </a:r>
            <a:br>
              <a:rPr lang="en-US" b="1" dirty="0">
                <a:solidFill>
                  <a:schemeClr val="bg1"/>
                </a:solidFill>
                <a:latin typeface="+mn-lt"/>
              </a:rPr>
            </a:br>
            <a:r>
              <a:rPr lang="en-US" b="1" dirty="0">
                <a:solidFill>
                  <a:schemeClr val="bg1"/>
                </a:solidFill>
                <a:latin typeface="+mn-lt"/>
              </a:rPr>
              <a:t>With What You Have</a:t>
            </a:r>
            <a:br>
              <a:rPr lang="en-US" b="1" dirty="0">
                <a:solidFill>
                  <a:schemeClr val="bg1"/>
                </a:solidFill>
                <a:latin typeface="+mn-lt"/>
              </a:rPr>
            </a:br>
            <a:r>
              <a:rPr lang="en-US" b="1" dirty="0">
                <a:solidFill>
                  <a:schemeClr val="bg1"/>
                </a:solidFill>
                <a:latin typeface="+mn-lt"/>
              </a:rPr>
              <a:t>Where You Are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F71E7F-D8F4-4482-9992-41EB1196A4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399722"/>
            <a:ext cx="6858000" cy="858078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Mark 14:3-9</a:t>
            </a:r>
          </a:p>
        </p:txBody>
      </p:sp>
    </p:spTree>
    <p:extLst>
      <p:ext uri="{BB962C8B-B14F-4D97-AF65-F5344CB8AC3E}">
        <p14:creationId xmlns:p14="http://schemas.microsoft.com/office/powerpoint/2010/main" val="1886136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4DCEB-50D5-486D-9E79-8F30217D4F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800" b="1" i="1" dirty="0">
                <a:solidFill>
                  <a:schemeClr val="bg1"/>
                </a:solidFill>
                <a:latin typeface="+mn-lt"/>
              </a:rPr>
              <a:t>Do What You Can…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D71BE-AB11-4948-8FCD-C0ABFF16A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Opportunity </a:t>
            </a:r>
          </a:p>
          <a:p>
            <a:pPr lvl="1"/>
            <a:endParaRPr lang="en-US" sz="800" b="1" dirty="0"/>
          </a:p>
          <a:p>
            <a:pPr lvl="1"/>
            <a:r>
              <a:rPr lang="en-US" sz="3200" b="1" i="1" dirty="0"/>
              <a:t>“Therefore, as we have opportunity, let us do good to all, especially to those who are of the household of faith” </a:t>
            </a:r>
            <a:r>
              <a:rPr lang="en-US" sz="3200" b="1" dirty="0"/>
              <a:t>(Gal. 6:10). </a:t>
            </a:r>
          </a:p>
          <a:p>
            <a:pPr lvl="1"/>
            <a:endParaRPr lang="en-US" sz="800" b="1" i="1" dirty="0"/>
          </a:p>
          <a:p>
            <a:pPr lvl="1"/>
            <a:r>
              <a:rPr lang="en-US" sz="3200" b="1" i="1" dirty="0"/>
              <a:t>“meanwhile praying also for us, that God would open to us a door for the word, to speak the mystery of Christ, for which I am also in chains” </a:t>
            </a:r>
            <a:r>
              <a:rPr lang="en-US" sz="3200" b="1" dirty="0"/>
              <a:t>(Col. 4:3). 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237587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4DCEB-50D5-486D-9E79-8F30217D4F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800" b="1" i="1" dirty="0">
                <a:solidFill>
                  <a:schemeClr val="bg1"/>
                </a:solidFill>
                <a:latin typeface="+mn-lt"/>
              </a:rPr>
              <a:t>Do What You Can…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D71BE-AB11-4948-8FCD-C0ABFF16A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Opportunity </a:t>
            </a:r>
          </a:p>
          <a:p>
            <a:r>
              <a:rPr lang="en-US" sz="3200" b="1" dirty="0"/>
              <a:t>Ability</a:t>
            </a:r>
          </a:p>
        </p:txBody>
      </p:sp>
    </p:spTree>
    <p:extLst>
      <p:ext uri="{BB962C8B-B14F-4D97-AF65-F5344CB8AC3E}">
        <p14:creationId xmlns:p14="http://schemas.microsoft.com/office/powerpoint/2010/main" val="3272169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4DCEB-50D5-486D-9E79-8F30217D4F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800" b="1" i="1" dirty="0">
                <a:solidFill>
                  <a:schemeClr val="bg1"/>
                </a:solidFill>
                <a:latin typeface="+mn-lt"/>
              </a:rPr>
              <a:t>Do What You Can…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D71BE-AB11-4948-8FCD-C0ABFF16A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Opportunity </a:t>
            </a:r>
          </a:p>
          <a:p>
            <a:r>
              <a:rPr lang="en-US" sz="3200" b="1" dirty="0"/>
              <a:t>Ability</a:t>
            </a:r>
          </a:p>
          <a:p>
            <a:pPr lvl="1"/>
            <a:endParaRPr lang="en-US" sz="800" b="1" dirty="0"/>
          </a:p>
          <a:p>
            <a:pPr lvl="1"/>
            <a:r>
              <a:rPr lang="en-US" sz="3200" b="1" i="1" dirty="0"/>
              <a:t>“And to one he gave five talents, to another two, and to another one, </a:t>
            </a:r>
            <a:r>
              <a:rPr lang="en-US" sz="3200" b="1" i="1" u="sng" dirty="0"/>
              <a:t>to each according to his own ability</a:t>
            </a:r>
            <a:r>
              <a:rPr lang="en-US" sz="3200" b="1" i="1" dirty="0"/>
              <a:t>; and immediately he went on a journey” </a:t>
            </a:r>
            <a:r>
              <a:rPr lang="en-US" sz="3200" b="1" dirty="0"/>
              <a:t>(Matt. 25:15). </a:t>
            </a:r>
          </a:p>
        </p:txBody>
      </p:sp>
    </p:spTree>
    <p:extLst>
      <p:ext uri="{BB962C8B-B14F-4D97-AF65-F5344CB8AC3E}">
        <p14:creationId xmlns:p14="http://schemas.microsoft.com/office/powerpoint/2010/main" val="3106377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4DCEB-50D5-486D-9E79-8F30217D4F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800" b="1" i="1" dirty="0">
                <a:solidFill>
                  <a:schemeClr val="bg1"/>
                </a:solidFill>
                <a:latin typeface="+mn-lt"/>
              </a:rPr>
              <a:t>Do What You Can…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D71BE-AB11-4948-8FCD-C0ABFF16A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Opportunity </a:t>
            </a:r>
          </a:p>
          <a:p>
            <a:r>
              <a:rPr lang="en-US" sz="3200" b="1" dirty="0"/>
              <a:t>Ability</a:t>
            </a:r>
          </a:p>
          <a:p>
            <a:pPr lvl="1"/>
            <a:endParaRPr lang="en-US" sz="800" b="1" dirty="0"/>
          </a:p>
          <a:p>
            <a:pPr lvl="1"/>
            <a:r>
              <a:rPr lang="en-US" sz="3200" b="1" i="1" dirty="0"/>
              <a:t>“And to one he gave five talents, to another two, and to another one, </a:t>
            </a:r>
            <a:r>
              <a:rPr lang="en-US" sz="3200" b="1" i="1" u="sng" dirty="0"/>
              <a:t>to each according to his own ability</a:t>
            </a:r>
            <a:r>
              <a:rPr lang="en-US" sz="3200" b="1" i="1" dirty="0"/>
              <a:t>; and immediately he went on a journey” </a:t>
            </a:r>
            <a:r>
              <a:rPr lang="en-US" sz="3200" b="1" dirty="0"/>
              <a:t>(Matt. 25:15).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4471F77-9922-4BAD-B331-01086FF68E78}"/>
              </a:ext>
            </a:extLst>
          </p:cNvPr>
          <p:cNvSpPr/>
          <p:nvPr/>
        </p:nvSpPr>
        <p:spPr>
          <a:xfrm>
            <a:off x="357809" y="5499653"/>
            <a:ext cx="8362121" cy="1126434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3FFF5D-F2C4-45D8-8F69-32099090F31E}"/>
              </a:ext>
            </a:extLst>
          </p:cNvPr>
          <p:cNvSpPr txBox="1"/>
          <p:nvPr/>
        </p:nvSpPr>
        <p:spPr>
          <a:xfrm>
            <a:off x="742122" y="5751442"/>
            <a:ext cx="76332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Opportunity + Ability = Responsibility</a:t>
            </a:r>
          </a:p>
        </p:txBody>
      </p:sp>
    </p:spTree>
    <p:extLst>
      <p:ext uri="{BB962C8B-B14F-4D97-AF65-F5344CB8AC3E}">
        <p14:creationId xmlns:p14="http://schemas.microsoft.com/office/powerpoint/2010/main" val="85597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4DCEB-50D5-486D-9E79-8F30217D4F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800" b="1" i="1" dirty="0">
                <a:solidFill>
                  <a:schemeClr val="bg1"/>
                </a:solidFill>
                <a:latin typeface="+mn-lt"/>
              </a:rPr>
              <a:t>Do What You Can…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D71BE-AB11-4948-8FCD-C0ABFF16A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Opportunity </a:t>
            </a:r>
          </a:p>
          <a:p>
            <a:r>
              <a:rPr lang="en-US" sz="3200" b="1" dirty="0"/>
              <a:t>Ability</a:t>
            </a:r>
          </a:p>
          <a:p>
            <a:r>
              <a:rPr lang="en-US" sz="3200" b="1" dirty="0"/>
              <a:t>Opportunities and Abilities Increase </a:t>
            </a:r>
            <a:br>
              <a:rPr lang="en-US" sz="3200" b="1" dirty="0"/>
            </a:br>
            <a:r>
              <a:rPr lang="en-US" sz="3200" b="1" dirty="0"/>
              <a:t>with Use</a:t>
            </a:r>
          </a:p>
          <a:p>
            <a:pPr lvl="1"/>
            <a:r>
              <a:rPr lang="en-US" sz="3200" b="1" dirty="0"/>
              <a:t>Matthew 25:20-23, 28-29</a:t>
            </a:r>
          </a:p>
        </p:txBody>
      </p:sp>
    </p:spTree>
    <p:extLst>
      <p:ext uri="{BB962C8B-B14F-4D97-AF65-F5344CB8AC3E}">
        <p14:creationId xmlns:p14="http://schemas.microsoft.com/office/powerpoint/2010/main" val="380077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4DCEB-50D5-486D-9E79-8F30217D4F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800" b="1" i="1" dirty="0">
                <a:solidFill>
                  <a:schemeClr val="bg1"/>
                </a:solidFill>
                <a:latin typeface="+mn-lt"/>
              </a:rPr>
              <a:t>Do What You Can…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D71BE-AB11-4948-8FCD-C0ABFF16A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81809"/>
            <a:ext cx="7886700" cy="42951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How are we doing what we can? </a:t>
            </a:r>
          </a:p>
          <a:p>
            <a:endParaRPr lang="en-US" sz="800" b="1" dirty="0"/>
          </a:p>
          <a:p>
            <a:r>
              <a:rPr lang="en-US" sz="3200" b="1" dirty="0"/>
              <a:t>Our Best - </a:t>
            </a:r>
            <a:r>
              <a:rPr lang="en-US" sz="3000" b="1" dirty="0">
                <a:solidFill>
                  <a:srgbClr val="002060"/>
                </a:solidFill>
              </a:rPr>
              <a:t>Rom. 12:1-2</a:t>
            </a:r>
          </a:p>
          <a:p>
            <a:r>
              <a:rPr lang="en-US" sz="3200" b="1" dirty="0"/>
              <a:t>With Zeal - </a:t>
            </a:r>
            <a:r>
              <a:rPr lang="en-US" sz="3000" b="1" dirty="0">
                <a:solidFill>
                  <a:srgbClr val="002060"/>
                </a:solidFill>
              </a:rPr>
              <a:t>Titus 2:14</a:t>
            </a:r>
          </a:p>
          <a:p>
            <a:r>
              <a:rPr lang="en-US" sz="3200" b="1" dirty="0"/>
              <a:t>With God’s Authority - </a:t>
            </a:r>
            <a:r>
              <a:rPr lang="en-US" sz="3000" b="1" dirty="0">
                <a:solidFill>
                  <a:srgbClr val="002060"/>
                </a:solidFill>
              </a:rPr>
              <a:t>Col. 3:17</a:t>
            </a:r>
          </a:p>
          <a:p>
            <a:r>
              <a:rPr lang="en-US" sz="3200" b="1" dirty="0"/>
              <a:t>To God’s Glory - </a:t>
            </a:r>
            <a:r>
              <a:rPr lang="en-US" sz="3000" b="1" dirty="0">
                <a:solidFill>
                  <a:srgbClr val="002060"/>
                </a:solidFill>
              </a:rPr>
              <a:t>1 Cor. 10:31</a:t>
            </a:r>
          </a:p>
        </p:txBody>
      </p:sp>
    </p:spTree>
    <p:extLst>
      <p:ext uri="{BB962C8B-B14F-4D97-AF65-F5344CB8AC3E}">
        <p14:creationId xmlns:p14="http://schemas.microsoft.com/office/powerpoint/2010/main" val="3984015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4DCEB-50D5-486D-9E79-8F30217D4F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800" b="1" i="1" dirty="0">
                <a:solidFill>
                  <a:schemeClr val="bg1"/>
                </a:solidFill>
                <a:latin typeface="+mn-lt"/>
              </a:rPr>
              <a:t>With What You Have…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D71BE-AB11-4948-8FCD-C0ABFF16A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93843"/>
            <a:ext cx="7886700" cy="4083120"/>
          </a:xfrm>
        </p:spPr>
        <p:txBody>
          <a:bodyPr/>
          <a:lstStyle/>
          <a:p>
            <a:r>
              <a:rPr lang="en-US" b="1" dirty="0"/>
              <a:t>We possess different talents and abilities, but they are needed and have a place in the Lord’s work.</a:t>
            </a:r>
          </a:p>
          <a:p>
            <a:r>
              <a:rPr lang="en-US" b="1" dirty="0"/>
              <a:t>Romans 12:6-8</a:t>
            </a:r>
          </a:p>
          <a:p>
            <a:r>
              <a:rPr lang="en-US" b="1" dirty="0"/>
              <a:t>1 Corinthians 12:12-25 </a:t>
            </a:r>
          </a:p>
        </p:txBody>
      </p:sp>
    </p:spTree>
    <p:extLst>
      <p:ext uri="{BB962C8B-B14F-4D97-AF65-F5344CB8AC3E}">
        <p14:creationId xmlns:p14="http://schemas.microsoft.com/office/powerpoint/2010/main" val="3643342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299</Words>
  <Application>Microsoft Office PowerPoint</Application>
  <PresentationFormat>On-screen Show (4:3)</PresentationFormat>
  <Paragraphs>48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2_Office Theme</vt:lpstr>
      <vt:lpstr>PowerPoint Presentation</vt:lpstr>
      <vt:lpstr>Do What You Can With What You Have Where You Are</vt:lpstr>
      <vt:lpstr>Do What You Can…</vt:lpstr>
      <vt:lpstr>Do What You Can…</vt:lpstr>
      <vt:lpstr>Do What You Can…</vt:lpstr>
      <vt:lpstr>Do What You Can…</vt:lpstr>
      <vt:lpstr>Do What You Can…</vt:lpstr>
      <vt:lpstr>Do What You Can…</vt:lpstr>
      <vt:lpstr>With What You Have…</vt:lpstr>
      <vt:lpstr>Where You Are</vt:lpstr>
      <vt:lpstr>Where You Are</vt:lpstr>
      <vt:lpstr>Do What You Can With What You Have Where You Are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13</cp:revision>
  <dcterms:created xsi:type="dcterms:W3CDTF">2013-03-24T12:46:42Z</dcterms:created>
  <dcterms:modified xsi:type="dcterms:W3CDTF">2019-02-24T19:27:31Z</dcterms:modified>
</cp:coreProperties>
</file>