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2" r:id="rId3"/>
  </p:sldMasterIdLst>
  <p:notesMasterIdLst>
    <p:notesMasterId r:id="rId16"/>
  </p:notesMasterIdLst>
  <p:sldIdLst>
    <p:sldId id="260" r:id="rId4"/>
    <p:sldId id="256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58" r:id="rId13"/>
    <p:sldId id="267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5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1D252-403B-4E54-926F-E8921E2DCFE8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E4FC45-7944-449F-8E2D-CAC08B574E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3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9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8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8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29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660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89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18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43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40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7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31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688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06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75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631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594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3704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970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9905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362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9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682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3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04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646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41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88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902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23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90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391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3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871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3318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309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6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304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656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02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89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6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9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1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9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093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57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10027E96-4F4F-4299-8560-A77E2606F084}" type="datetimeFigureOut">
              <a:rPr lang="en-US" smtClean="0"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E0FBDA6A-566C-4727-8FCC-4141ADC42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2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0643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8E896-9461-4763-B6CD-68DB5625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01814"/>
            <a:ext cx="6343672" cy="1140241"/>
          </a:xfrm>
        </p:spPr>
        <p:txBody>
          <a:bodyPr/>
          <a:lstStyle/>
          <a:p>
            <a:pPr algn="ctr"/>
            <a:r>
              <a:rPr lang="en-US" b="1" dirty="0"/>
              <a:t>The Blessings of </a:t>
            </a:r>
            <a:br>
              <a:rPr lang="en-US" b="1" dirty="0"/>
            </a:br>
            <a:r>
              <a:rPr lang="en-US" b="1" dirty="0"/>
              <a:t>Being a Christian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595C-AC20-4512-9571-EADFAE96E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618" y="2475948"/>
            <a:ext cx="7696522" cy="3779078"/>
          </a:xfrm>
        </p:spPr>
        <p:txBody>
          <a:bodyPr>
            <a:normAutofit/>
          </a:bodyPr>
          <a:lstStyle/>
          <a:p>
            <a:pPr marL="514350" indent="-514350"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Fellowship with God and other Christians</a:t>
            </a:r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Forgiveness of sins</a:t>
            </a:r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Eternal life</a:t>
            </a:r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Privileges of being a child of God</a:t>
            </a:r>
          </a:p>
          <a:p>
            <a:pPr marL="514350" indent="-514350">
              <a:buSzPct val="95000"/>
              <a:buFont typeface="+mj-lt"/>
              <a:buAutoNum type="arabicPeriod"/>
            </a:pPr>
            <a:r>
              <a:rPr lang="en-US" sz="2800" b="1" dirty="0">
                <a:solidFill>
                  <a:schemeClr val="tx1"/>
                </a:solidFill>
              </a:rPr>
              <a:t>We overcome the world</a:t>
            </a:r>
          </a:p>
        </p:txBody>
      </p:sp>
    </p:spTree>
    <p:extLst>
      <p:ext uri="{BB962C8B-B14F-4D97-AF65-F5344CB8AC3E}">
        <p14:creationId xmlns:p14="http://schemas.microsoft.com/office/powerpoint/2010/main" val="1528438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8E896-9461-4763-B6CD-68DB5625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01814"/>
            <a:ext cx="6343672" cy="1140241"/>
          </a:xfrm>
        </p:spPr>
        <p:txBody>
          <a:bodyPr/>
          <a:lstStyle/>
          <a:p>
            <a:pPr algn="ctr"/>
            <a:r>
              <a:rPr lang="en-US" sz="3600" b="1" dirty="0"/>
              <a:t>Are you a Christian?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595C-AC20-4512-9571-EADFAE96E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618" y="2475948"/>
            <a:ext cx="7696522" cy="3779078"/>
          </a:xfrm>
        </p:spPr>
        <p:txBody>
          <a:bodyPr>
            <a:normAutofit/>
          </a:bodyPr>
          <a:lstStyle/>
          <a:p>
            <a:pPr>
              <a:buSzPct val="95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Believe Jesus is the Son of God - </a:t>
            </a:r>
            <a:r>
              <a:rPr lang="en-US" sz="2600" b="1" dirty="0">
                <a:solidFill>
                  <a:schemeClr val="tx1"/>
                </a:solidFill>
              </a:rPr>
              <a:t>John 8:24</a:t>
            </a:r>
          </a:p>
          <a:p>
            <a:pPr>
              <a:buSzPct val="95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Repent of your sins - </a:t>
            </a:r>
            <a:r>
              <a:rPr lang="en-US" sz="2600" b="1" dirty="0">
                <a:solidFill>
                  <a:schemeClr val="tx1"/>
                </a:solidFill>
              </a:rPr>
              <a:t>Luke 13:3</a:t>
            </a:r>
          </a:p>
          <a:p>
            <a:pPr>
              <a:buSzPct val="95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Confess your faith in Christ - </a:t>
            </a:r>
            <a:r>
              <a:rPr lang="en-US" sz="2600" b="1" dirty="0">
                <a:solidFill>
                  <a:schemeClr val="tx1"/>
                </a:solidFill>
              </a:rPr>
              <a:t>Rom. 10:9-10</a:t>
            </a:r>
          </a:p>
          <a:p>
            <a:pPr>
              <a:buSzPct val="95000"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</a:rPr>
              <a:t>Baptized in water for the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remission of your sins - Acts 2:38</a:t>
            </a:r>
          </a:p>
        </p:txBody>
      </p:sp>
    </p:spTree>
    <p:extLst>
      <p:ext uri="{BB962C8B-B14F-4D97-AF65-F5344CB8AC3E}">
        <p14:creationId xmlns:p14="http://schemas.microsoft.com/office/powerpoint/2010/main" val="148299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71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52406-8768-4D65-98CB-A3BE0E4999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Blessings of Being a Christian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1F0DC4-095C-4A85-9716-F6D2263486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First John</a:t>
            </a:r>
          </a:p>
        </p:txBody>
      </p:sp>
    </p:spTree>
    <p:extLst>
      <p:ext uri="{BB962C8B-B14F-4D97-AF65-F5344CB8AC3E}">
        <p14:creationId xmlns:p14="http://schemas.microsoft.com/office/powerpoint/2010/main" val="29191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b="1" dirty="0"/>
              <a:t>1. Fellowship With God and Other Christians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1:3-7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Fellowship means “partnership, sharing, joint participation.” 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Sin separates us from God, makes us enemies of God (Is. 59:1-2).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We are reconciled to God through Jesus Christ (Rom. 5:8-11). </a:t>
            </a:r>
          </a:p>
        </p:txBody>
      </p:sp>
    </p:spTree>
    <p:extLst>
      <p:ext uri="{BB962C8B-B14F-4D97-AF65-F5344CB8AC3E}">
        <p14:creationId xmlns:p14="http://schemas.microsoft.com/office/powerpoint/2010/main" val="169432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sz="3600" b="1" dirty="0"/>
              <a:t>2. Forgiveness of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1:7-2:2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“If” we walk in the light (v. 7)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“If” we confess our sins (v. 9) 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Repentance and prayer are also necessary (Acts 8:22) </a:t>
            </a:r>
          </a:p>
        </p:txBody>
      </p:sp>
    </p:spTree>
    <p:extLst>
      <p:ext uri="{BB962C8B-B14F-4D97-AF65-F5344CB8AC3E}">
        <p14:creationId xmlns:p14="http://schemas.microsoft.com/office/powerpoint/2010/main" val="254860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sz="3600" b="1" dirty="0"/>
              <a:t>2. Forgiveness of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Jesus is our…</a:t>
            </a:r>
          </a:p>
          <a:p>
            <a:endParaRPr lang="en-US" sz="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“</a:t>
            </a:r>
            <a:r>
              <a:rPr lang="en-US" sz="2800" b="1" u="sng" dirty="0">
                <a:solidFill>
                  <a:schemeClr val="tx1"/>
                </a:solidFill>
              </a:rPr>
              <a:t>Advocate</a:t>
            </a:r>
            <a:r>
              <a:rPr lang="en-US" sz="2800" b="1" dirty="0">
                <a:solidFill>
                  <a:schemeClr val="tx1"/>
                </a:solidFill>
              </a:rPr>
              <a:t>” - He pleads our case for forgiveness before the Father 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“</a:t>
            </a:r>
            <a:r>
              <a:rPr lang="en-US" sz="2800" b="1" u="sng" dirty="0">
                <a:solidFill>
                  <a:schemeClr val="tx1"/>
                </a:solidFill>
              </a:rPr>
              <a:t>Propitiation</a:t>
            </a:r>
            <a:r>
              <a:rPr lang="en-US" sz="2800" b="1" dirty="0">
                <a:solidFill>
                  <a:schemeClr val="tx1"/>
                </a:solidFill>
              </a:rPr>
              <a:t>” - He is the sacrifice for our sins that appeases or satisfies the requirements of God’s law</a:t>
            </a:r>
          </a:p>
        </p:txBody>
      </p:sp>
    </p:spTree>
    <p:extLst>
      <p:ext uri="{BB962C8B-B14F-4D97-AF65-F5344CB8AC3E}">
        <p14:creationId xmlns:p14="http://schemas.microsoft.com/office/powerpoint/2010/main" val="141881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sz="3600" b="1" dirty="0"/>
              <a:t>3. Eternal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2:25</a:t>
            </a:r>
          </a:p>
          <a:p>
            <a:pPr lvl="0"/>
            <a:endParaRPr lang="en-US" sz="800" b="1" dirty="0">
              <a:solidFill>
                <a:schemeClr val="tx1"/>
              </a:solidFill>
            </a:endParaRP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Job asked “If a man dies, shall he live again?” (Job 14:14)</a:t>
            </a:r>
          </a:p>
          <a:p>
            <a:pPr lvl="0"/>
            <a:endParaRPr lang="en-US" sz="800" b="1" dirty="0">
              <a:solidFill>
                <a:schemeClr val="tx1"/>
              </a:solidFill>
            </a:endParaRP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Jesus is the answer to this question:</a:t>
            </a:r>
          </a:p>
          <a:p>
            <a:pPr lvl="1"/>
            <a:r>
              <a:rPr lang="en-US" sz="2600" b="1" dirty="0">
                <a:solidFill>
                  <a:schemeClr val="tx1"/>
                </a:solidFill>
              </a:rPr>
              <a:t>“Everyone who sees the Son and believes in Him may have everlasting life; and I will raise him up at the last day” (John 6:40) </a:t>
            </a:r>
          </a:p>
        </p:txBody>
      </p:sp>
    </p:spTree>
    <p:extLst>
      <p:ext uri="{BB962C8B-B14F-4D97-AF65-F5344CB8AC3E}">
        <p14:creationId xmlns:p14="http://schemas.microsoft.com/office/powerpoint/2010/main" val="28857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sz="3600" b="1" dirty="0"/>
              <a:t>3. Eternal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5:11-13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Either we have Christ or we don’t. 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If we do not have Christ (are not a Christian) we do not have eternal life. </a:t>
            </a:r>
          </a:p>
        </p:txBody>
      </p:sp>
    </p:spTree>
    <p:extLst>
      <p:ext uri="{BB962C8B-B14F-4D97-AF65-F5344CB8AC3E}">
        <p14:creationId xmlns:p14="http://schemas.microsoft.com/office/powerpoint/2010/main" val="109421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b="1" dirty="0"/>
              <a:t>4. Privileges of Being </a:t>
            </a:r>
            <a:br>
              <a:rPr lang="en-US" b="1" dirty="0"/>
            </a:br>
            <a:r>
              <a:rPr lang="en-US" b="1" dirty="0"/>
              <a:t>a Child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3:1-3</a:t>
            </a:r>
          </a:p>
          <a:p>
            <a:pPr lvl="0"/>
            <a:endParaRPr lang="en-US" sz="800" b="1" dirty="0">
              <a:solidFill>
                <a:schemeClr val="tx1"/>
              </a:solidFill>
            </a:endParaRP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An inheritance (v. 2; Rom. 8:16-17)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Love from brethren (3:10-11, 16-18)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Answers to prayers (3:22-23; 5:14-15)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Boldness before God (4:17-19)</a:t>
            </a:r>
          </a:p>
        </p:txBody>
      </p:sp>
    </p:spTree>
    <p:extLst>
      <p:ext uri="{BB962C8B-B14F-4D97-AF65-F5344CB8AC3E}">
        <p14:creationId xmlns:p14="http://schemas.microsoft.com/office/powerpoint/2010/main" val="1856759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AD978-F24A-4314-B602-89B04DF0C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794578"/>
            <a:ext cx="6343672" cy="1034224"/>
          </a:xfrm>
        </p:spPr>
        <p:txBody>
          <a:bodyPr/>
          <a:lstStyle/>
          <a:p>
            <a:pPr algn="ctr"/>
            <a:r>
              <a:rPr lang="en-US" sz="3600" b="1" dirty="0"/>
              <a:t>5. We Overcome the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BAC96-149F-477F-86B5-241FE708B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199"/>
            <a:ext cx="7617009" cy="39778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1 John 5:4-5</a:t>
            </a:r>
          </a:p>
          <a:p>
            <a:pPr lvl="0"/>
            <a:endParaRPr lang="en-US" sz="800" b="1" dirty="0">
              <a:solidFill>
                <a:schemeClr val="tx1"/>
              </a:solidFill>
            </a:endParaRP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The world lies under the sway of the wicked one (1 John 5:19)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Exerts a great influence upon us to love it and want to be a part of it (2:15-17)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“He who is in you is greater than he who is in the world” (4:4)</a:t>
            </a:r>
          </a:p>
        </p:txBody>
      </p:sp>
    </p:spTree>
    <p:extLst>
      <p:ext uri="{BB962C8B-B14F-4D97-AF65-F5344CB8AC3E}">
        <p14:creationId xmlns:p14="http://schemas.microsoft.com/office/powerpoint/2010/main" val="227966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3.xml><?xml version="1.0" encoding="utf-8"?>
<a:theme xmlns:a="http://schemas.openxmlformats.org/drawingml/2006/main" name="1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404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Wingdings</vt:lpstr>
      <vt:lpstr>Wingdings 3</vt:lpstr>
      <vt:lpstr>1_Office Theme</vt:lpstr>
      <vt:lpstr>Ion Boardroom</vt:lpstr>
      <vt:lpstr>1_Ion Boardroom</vt:lpstr>
      <vt:lpstr>PowerPoint Presentation</vt:lpstr>
      <vt:lpstr>The Blessings of Being a Christian</vt:lpstr>
      <vt:lpstr>1. Fellowship With God and Other Christians</vt:lpstr>
      <vt:lpstr>2. Forgiveness of Sins</vt:lpstr>
      <vt:lpstr>2. Forgiveness of Sins</vt:lpstr>
      <vt:lpstr>3. Eternal Life</vt:lpstr>
      <vt:lpstr>3. Eternal Life</vt:lpstr>
      <vt:lpstr>4. Privileges of Being  a Child of God</vt:lpstr>
      <vt:lpstr>5. We Overcome the World</vt:lpstr>
      <vt:lpstr>The Blessings of  Being a Christian</vt:lpstr>
      <vt:lpstr>Are you a Christian?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Blessings of Being a Christian</dc:title>
  <dc:creator>Heath Rogers</dc:creator>
  <cp:lastModifiedBy>Michael Hepner</cp:lastModifiedBy>
  <cp:revision>11</cp:revision>
  <dcterms:created xsi:type="dcterms:W3CDTF">2019-02-16T16:17:10Z</dcterms:created>
  <dcterms:modified xsi:type="dcterms:W3CDTF">2019-02-17T21:40:08Z</dcterms:modified>
</cp:coreProperties>
</file>