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7"/>
  </p:notesMasterIdLst>
  <p:sldIdLst>
    <p:sldId id="257" r:id="rId3"/>
    <p:sldId id="256" r:id="rId4"/>
    <p:sldId id="259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79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8C1A54-6C1B-456A-A693-159E648E49D3}" type="datetimeFigureOut">
              <a:rPr lang="en-US" smtClean="0"/>
              <a:t>2/16/2019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52CE8B-CC71-402C-B343-A1270A8AE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190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6B53-13E0-4A9A-A0AA-10B0C67E9325}" type="datetimeFigureOut">
              <a:rPr lang="en-US" smtClean="0"/>
              <a:t>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96191-7103-413A-ADFE-AFB81425F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32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6B53-13E0-4A9A-A0AA-10B0C67E9325}" type="datetimeFigureOut">
              <a:rPr lang="en-US" smtClean="0"/>
              <a:t>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96191-7103-413A-ADFE-AFB81425F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959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6B53-13E0-4A9A-A0AA-10B0C67E9325}" type="datetimeFigureOut">
              <a:rPr lang="en-US" smtClean="0"/>
              <a:t>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96191-7103-413A-ADFE-AFB81425F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862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C35C6B53-13E0-4A9A-A0AA-10B0C67E9325}" type="datetimeFigureOut">
              <a:rPr lang="en-US" smtClean="0"/>
              <a:t>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6BD96191-7103-413A-ADFE-AFB81425F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7474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6B53-13E0-4A9A-A0AA-10B0C67E9325}" type="datetimeFigureOut">
              <a:rPr lang="en-US" smtClean="0"/>
              <a:t>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96191-7103-413A-ADFE-AFB81425F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6248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C35C6B53-13E0-4A9A-A0AA-10B0C67E9325}" type="datetimeFigureOut">
              <a:rPr lang="en-US" smtClean="0"/>
              <a:t>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6BD96191-7103-413A-ADFE-AFB81425F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518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6B53-13E0-4A9A-A0AA-10B0C67E9325}" type="datetimeFigureOut">
              <a:rPr lang="en-US" smtClean="0"/>
              <a:t>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96191-7103-413A-ADFE-AFB81425F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840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6B53-13E0-4A9A-A0AA-10B0C67E9325}" type="datetimeFigureOut">
              <a:rPr lang="en-US" smtClean="0"/>
              <a:t>2/16/2019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96191-7103-413A-ADFE-AFB81425F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04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6B53-13E0-4A9A-A0AA-10B0C67E9325}" type="datetimeFigureOut">
              <a:rPr lang="en-US" smtClean="0"/>
              <a:t>2/16/2019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96191-7103-413A-ADFE-AFB81425F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8596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6B53-13E0-4A9A-A0AA-10B0C67E9325}" type="datetimeFigureOut">
              <a:rPr lang="en-US" smtClean="0"/>
              <a:t>2/16/2019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96191-7103-413A-ADFE-AFB81425F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4843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6B53-13E0-4A9A-A0AA-10B0C67E9325}" type="datetimeFigureOut">
              <a:rPr lang="en-US" smtClean="0"/>
              <a:t>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96191-7103-413A-ADFE-AFB81425F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894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6B53-13E0-4A9A-A0AA-10B0C67E9325}" type="datetimeFigureOut">
              <a:rPr lang="en-US" smtClean="0"/>
              <a:t>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96191-7103-413A-ADFE-AFB81425F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8917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6B53-13E0-4A9A-A0AA-10B0C67E9325}" type="datetimeFigureOut">
              <a:rPr lang="en-US" smtClean="0"/>
              <a:t>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96191-7103-413A-ADFE-AFB81425F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8263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6B53-13E0-4A9A-A0AA-10B0C67E9325}" type="datetimeFigureOut">
              <a:rPr lang="en-US" smtClean="0"/>
              <a:t>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6BD96191-7103-413A-ADFE-AFB81425F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3637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6B53-13E0-4A9A-A0AA-10B0C67E9325}" type="datetimeFigureOut">
              <a:rPr lang="en-US" smtClean="0"/>
              <a:t>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6BD96191-7103-413A-ADFE-AFB81425F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9817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6B53-13E0-4A9A-A0AA-10B0C67E9325}" type="datetimeFigureOut">
              <a:rPr lang="en-US" smtClean="0"/>
              <a:t>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6BD96191-7103-413A-ADFE-AFB81425FFBF}" type="slidenum">
              <a:rPr lang="en-US" smtClean="0"/>
              <a:t>‹#›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62966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6B53-13E0-4A9A-A0AA-10B0C67E9325}" type="datetimeFigureOut">
              <a:rPr lang="en-US" smtClean="0"/>
              <a:t>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6BD96191-7103-413A-ADFE-AFB81425F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3471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6B53-13E0-4A9A-A0AA-10B0C67E9325}" type="datetimeFigureOut">
              <a:rPr lang="en-US" smtClean="0"/>
              <a:t>2/16/2019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96191-7103-413A-ADFE-AFB81425F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8168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6B53-13E0-4A9A-A0AA-10B0C67E9325}" type="datetimeFigureOut">
              <a:rPr lang="en-US" smtClean="0"/>
              <a:t>2/16/2019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96191-7103-413A-ADFE-AFB81425F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2229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6B53-13E0-4A9A-A0AA-10B0C67E9325}" type="datetimeFigureOut">
              <a:rPr lang="en-US" smtClean="0"/>
              <a:t>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96191-7103-413A-ADFE-AFB81425F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8642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C35C6B53-13E0-4A9A-A0AA-10B0C67E9325}" type="datetimeFigureOut">
              <a:rPr lang="en-US" smtClean="0"/>
              <a:t>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6BD96191-7103-413A-ADFE-AFB81425F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498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6B53-13E0-4A9A-A0AA-10B0C67E9325}" type="datetimeFigureOut">
              <a:rPr lang="en-US" smtClean="0"/>
              <a:t>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96191-7103-413A-ADFE-AFB81425F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486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6B53-13E0-4A9A-A0AA-10B0C67E9325}" type="datetimeFigureOut">
              <a:rPr lang="en-US" smtClean="0"/>
              <a:t>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96191-7103-413A-ADFE-AFB81425F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043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6B53-13E0-4A9A-A0AA-10B0C67E9325}" type="datetimeFigureOut">
              <a:rPr lang="en-US" smtClean="0"/>
              <a:t>2/16/2019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96191-7103-413A-ADFE-AFB81425F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534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6B53-13E0-4A9A-A0AA-10B0C67E9325}" type="datetimeFigureOut">
              <a:rPr lang="en-US" smtClean="0"/>
              <a:t>2/16/2019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96191-7103-413A-ADFE-AFB81425F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706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6B53-13E0-4A9A-A0AA-10B0C67E9325}" type="datetimeFigureOut">
              <a:rPr lang="en-US" smtClean="0"/>
              <a:t>2/16/2019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96191-7103-413A-ADFE-AFB81425F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720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6B53-13E0-4A9A-A0AA-10B0C67E9325}" type="datetimeFigureOut">
              <a:rPr lang="en-US" smtClean="0"/>
              <a:t>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96191-7103-413A-ADFE-AFB81425F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25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6B53-13E0-4A9A-A0AA-10B0C67E9325}" type="datetimeFigureOut">
              <a:rPr lang="en-US" smtClean="0"/>
              <a:t>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96191-7103-413A-ADFE-AFB81425F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551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C6B53-13E0-4A9A-A0AA-10B0C67E9325}" type="datetimeFigureOut">
              <a:rPr lang="en-US" smtClean="0"/>
              <a:t>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96191-7103-413A-ADFE-AFB81425F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0096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C6B53-13E0-4A9A-A0AA-10B0C67E9325}" type="datetimeFigureOut">
              <a:rPr lang="en-US" smtClean="0"/>
              <a:t>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96191-7103-413A-ADFE-AFB81425F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4208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4596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9CD98-F475-4898-8591-7E81FA01FA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/>
              <a:t>Barnabas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B94348-DE0C-42C1-A6FE-E3173FB7F2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The Son of Encouragement</a:t>
            </a:r>
          </a:p>
        </p:txBody>
      </p:sp>
    </p:spTree>
    <p:extLst>
      <p:ext uri="{BB962C8B-B14F-4D97-AF65-F5344CB8AC3E}">
        <p14:creationId xmlns:p14="http://schemas.microsoft.com/office/powerpoint/2010/main" val="3420003604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D72A2-24E7-4528-8E20-ECA9601A8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Life Lessons from Barnabas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BACA5-46DF-4545-B2C7-4B13F3485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336872"/>
            <a:ext cx="8054009" cy="4090431"/>
          </a:xfrm>
        </p:spPr>
        <p:txBody>
          <a:bodyPr>
            <a:normAutofit fontScale="92500"/>
          </a:bodyPr>
          <a:lstStyle/>
          <a:p>
            <a:r>
              <a:rPr lang="en-US" sz="3200" dirty="0"/>
              <a:t>He cared about people - Acts 4:32-37</a:t>
            </a:r>
          </a:p>
          <a:p>
            <a:r>
              <a:rPr lang="en-US" sz="3200" dirty="0"/>
              <a:t>He believed in giving a man a chance – </a:t>
            </a:r>
            <a:br>
              <a:rPr lang="en-US" sz="3200" dirty="0"/>
            </a:br>
            <a:r>
              <a:rPr lang="en-US" sz="3200" dirty="0"/>
              <a:t>Acts 9:26-28</a:t>
            </a:r>
          </a:p>
          <a:p>
            <a:r>
              <a:rPr lang="en-US" sz="3200" dirty="0"/>
              <a:t>He knew when he needed help - </a:t>
            </a:r>
            <a:br>
              <a:rPr lang="en-US" sz="3200" dirty="0"/>
            </a:br>
            <a:r>
              <a:rPr lang="en-US" sz="3200" dirty="0"/>
              <a:t>Acts 11:19-26</a:t>
            </a:r>
          </a:p>
          <a:p>
            <a:r>
              <a:rPr lang="en-US" sz="3200" dirty="0"/>
              <a:t>He knew when to take a stand - Acts 15:1-2</a:t>
            </a:r>
          </a:p>
          <a:p>
            <a:r>
              <a:rPr lang="en-US" sz="3200" dirty="0"/>
              <a:t>He believed in giving a man a second chance - Acts 15:36-41</a:t>
            </a:r>
          </a:p>
        </p:txBody>
      </p:sp>
    </p:spTree>
    <p:extLst>
      <p:ext uri="{BB962C8B-B14F-4D97-AF65-F5344CB8AC3E}">
        <p14:creationId xmlns:p14="http://schemas.microsoft.com/office/powerpoint/2010/main" val="862194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0463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25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Trebuchet MS</vt:lpstr>
      <vt:lpstr>1_Office Theme</vt:lpstr>
      <vt:lpstr>Berlin</vt:lpstr>
      <vt:lpstr>PowerPoint Presentation</vt:lpstr>
      <vt:lpstr>Barnabas</vt:lpstr>
      <vt:lpstr>Life Lessons from Barnabas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 Rogers</dc:creator>
  <cp:lastModifiedBy>Michael Hepner</cp:lastModifiedBy>
  <cp:revision>5</cp:revision>
  <dcterms:created xsi:type="dcterms:W3CDTF">2019-02-07T14:17:11Z</dcterms:created>
  <dcterms:modified xsi:type="dcterms:W3CDTF">2019-02-16T16:33:30Z</dcterms:modified>
</cp:coreProperties>
</file>