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80"/>
  </p:notesMasterIdLst>
  <p:sldIdLst>
    <p:sldId id="266" r:id="rId5"/>
    <p:sldId id="282" r:id="rId6"/>
    <p:sldId id="283" r:id="rId7"/>
    <p:sldId id="284" r:id="rId8"/>
    <p:sldId id="285" r:id="rId9"/>
    <p:sldId id="267" r:id="rId10"/>
    <p:sldId id="268" r:id="rId11"/>
    <p:sldId id="269" r:id="rId12"/>
    <p:sldId id="270" r:id="rId13"/>
    <p:sldId id="286" r:id="rId14"/>
    <p:sldId id="287" r:id="rId15"/>
    <p:sldId id="273" r:id="rId16"/>
    <p:sldId id="274" r:id="rId17"/>
    <p:sldId id="288" r:id="rId18"/>
    <p:sldId id="289" r:id="rId19"/>
    <p:sldId id="290" r:id="rId20"/>
    <p:sldId id="291" r:id="rId21"/>
    <p:sldId id="275" r:id="rId22"/>
    <p:sldId id="276" r:id="rId23"/>
    <p:sldId id="292" r:id="rId24"/>
    <p:sldId id="293" r:id="rId25"/>
    <p:sldId id="294" r:id="rId26"/>
    <p:sldId id="295" r:id="rId27"/>
    <p:sldId id="296" r:id="rId28"/>
    <p:sldId id="297" r:id="rId29"/>
    <p:sldId id="298" r:id="rId30"/>
    <p:sldId id="299" r:id="rId31"/>
    <p:sldId id="300" r:id="rId32"/>
    <p:sldId id="301" r:id="rId33"/>
    <p:sldId id="302" r:id="rId34"/>
    <p:sldId id="303" r:id="rId35"/>
    <p:sldId id="304" r:id="rId36"/>
    <p:sldId id="305" r:id="rId37"/>
    <p:sldId id="306" r:id="rId38"/>
    <p:sldId id="307" r:id="rId39"/>
    <p:sldId id="308" r:id="rId40"/>
    <p:sldId id="259" r:id="rId41"/>
    <p:sldId id="256" r:id="rId42"/>
    <p:sldId id="257" r:id="rId43"/>
    <p:sldId id="260" r:id="rId44"/>
    <p:sldId id="261" r:id="rId45"/>
    <p:sldId id="263" r:id="rId46"/>
    <p:sldId id="262" r:id="rId47"/>
    <p:sldId id="264" r:id="rId48"/>
    <p:sldId id="265" r:id="rId49"/>
    <p:sldId id="258" r:id="rId50"/>
    <p:sldId id="309" r:id="rId51"/>
    <p:sldId id="310" r:id="rId52"/>
    <p:sldId id="311" r:id="rId53"/>
    <p:sldId id="312" r:id="rId54"/>
    <p:sldId id="313" r:id="rId55"/>
    <p:sldId id="314" r:id="rId56"/>
    <p:sldId id="315" r:id="rId57"/>
    <p:sldId id="316" r:id="rId58"/>
    <p:sldId id="317" r:id="rId59"/>
    <p:sldId id="318" r:id="rId60"/>
    <p:sldId id="319" r:id="rId61"/>
    <p:sldId id="320" r:id="rId62"/>
    <p:sldId id="321" r:id="rId63"/>
    <p:sldId id="322" r:id="rId64"/>
    <p:sldId id="323" r:id="rId65"/>
    <p:sldId id="324" r:id="rId66"/>
    <p:sldId id="325" r:id="rId67"/>
    <p:sldId id="326" r:id="rId68"/>
    <p:sldId id="327" r:id="rId69"/>
    <p:sldId id="328" r:id="rId70"/>
    <p:sldId id="329" r:id="rId71"/>
    <p:sldId id="330" r:id="rId72"/>
    <p:sldId id="331" r:id="rId73"/>
    <p:sldId id="332" r:id="rId74"/>
    <p:sldId id="333" r:id="rId75"/>
    <p:sldId id="334" r:id="rId76"/>
    <p:sldId id="335" r:id="rId77"/>
    <p:sldId id="278" r:id="rId78"/>
    <p:sldId id="279" r:id="rId7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45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slide" Target="slides/slide72.xml"/><Relationship Id="rId84" Type="http://schemas.openxmlformats.org/officeDocument/2006/relationships/tableStyles" Target="tableStyle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576AD6-9904-4C0A-8F93-45468235259C}" type="datetimeFigureOut">
              <a:rPr lang="en-US" smtClean="0"/>
              <a:t>1/5/2019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64BAF6-ED03-42EA-8261-4120D65A9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597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F0918-F0DB-4034-A7B2-A4DECBDA080E}" type="datetimeFigureOut">
              <a:rPr lang="en-US" smtClean="0"/>
              <a:t>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0D7F2-6355-4DFC-B481-AD9396A6B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243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F0918-F0DB-4034-A7B2-A4DECBDA080E}" type="datetimeFigureOut">
              <a:rPr lang="en-US" smtClean="0"/>
              <a:t>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0D7F2-6355-4DFC-B481-AD9396A6B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477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F0918-F0DB-4034-A7B2-A4DECBDA080E}" type="datetimeFigureOut">
              <a:rPr lang="en-US" smtClean="0"/>
              <a:t>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0D7F2-6355-4DFC-B481-AD9396A6B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3924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F0918-F0DB-4034-A7B2-A4DECBDA080E}" type="datetimeFigureOut">
              <a:rPr lang="en-US" smtClean="0"/>
              <a:t>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0D7F2-6355-4DFC-B481-AD9396A6B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3180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F0918-F0DB-4034-A7B2-A4DECBDA080E}" type="datetimeFigureOut">
              <a:rPr lang="en-US" smtClean="0"/>
              <a:t>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0D7F2-6355-4DFC-B481-AD9396A6B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4461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F0918-F0DB-4034-A7B2-A4DECBDA080E}" type="datetimeFigureOut">
              <a:rPr lang="en-US" smtClean="0"/>
              <a:t>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0D7F2-6355-4DFC-B481-AD9396A6B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0379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F0918-F0DB-4034-A7B2-A4DECBDA080E}" type="datetimeFigureOut">
              <a:rPr lang="en-US" smtClean="0"/>
              <a:t>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0D7F2-6355-4DFC-B481-AD9396A6B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43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F0918-F0DB-4034-A7B2-A4DECBDA080E}" type="datetimeFigureOut">
              <a:rPr lang="en-US" smtClean="0"/>
              <a:t>1/5/2019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0D7F2-6355-4DFC-B481-AD9396A6B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7795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F0918-F0DB-4034-A7B2-A4DECBDA080E}" type="datetimeFigureOut">
              <a:rPr lang="en-US" smtClean="0"/>
              <a:t>1/5/2019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0D7F2-6355-4DFC-B481-AD9396A6B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8570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F0918-F0DB-4034-A7B2-A4DECBDA080E}" type="datetimeFigureOut">
              <a:rPr lang="en-US" smtClean="0"/>
              <a:t>1/5/2019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0D7F2-6355-4DFC-B481-AD9396A6B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9925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F0918-F0DB-4034-A7B2-A4DECBDA080E}" type="datetimeFigureOut">
              <a:rPr lang="en-US" smtClean="0"/>
              <a:t>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0D7F2-6355-4DFC-B481-AD9396A6B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829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F0918-F0DB-4034-A7B2-A4DECBDA080E}" type="datetimeFigureOut">
              <a:rPr lang="en-US" smtClean="0"/>
              <a:t>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0D7F2-6355-4DFC-B481-AD9396A6B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7071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F0918-F0DB-4034-A7B2-A4DECBDA080E}" type="datetimeFigureOut">
              <a:rPr lang="en-US" smtClean="0"/>
              <a:t>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0D7F2-6355-4DFC-B481-AD9396A6B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4407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F0918-F0DB-4034-A7B2-A4DECBDA080E}" type="datetimeFigureOut">
              <a:rPr lang="en-US" smtClean="0"/>
              <a:t>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0D7F2-6355-4DFC-B481-AD9396A6B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6332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F0918-F0DB-4034-A7B2-A4DECBDA080E}" type="datetimeFigureOut">
              <a:rPr lang="en-US" smtClean="0"/>
              <a:t>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0D7F2-6355-4DFC-B481-AD9396A6B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2559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8D965-FC37-4A4D-9E95-112D40E261E5}" type="datetimeFigureOut">
              <a:rPr lang="en-US" smtClean="0"/>
              <a:t>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69AC-2A70-4762-801D-240741525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795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8D965-FC37-4A4D-9E95-112D40E261E5}" type="datetimeFigureOut">
              <a:rPr lang="en-US" smtClean="0"/>
              <a:t>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69AC-2A70-4762-801D-240741525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3300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8D965-FC37-4A4D-9E95-112D40E261E5}" type="datetimeFigureOut">
              <a:rPr lang="en-US" smtClean="0"/>
              <a:t>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69AC-2A70-4762-801D-240741525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417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8D965-FC37-4A4D-9E95-112D40E261E5}" type="datetimeFigureOut">
              <a:rPr lang="en-US" smtClean="0"/>
              <a:t>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69AC-2A70-4762-801D-240741525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1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8D965-FC37-4A4D-9E95-112D40E261E5}" type="datetimeFigureOut">
              <a:rPr lang="en-US" smtClean="0"/>
              <a:t>1/5/2019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69AC-2A70-4762-801D-240741525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5150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8D965-FC37-4A4D-9E95-112D40E261E5}" type="datetimeFigureOut">
              <a:rPr lang="en-US" smtClean="0"/>
              <a:t>1/5/2019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69AC-2A70-4762-801D-240741525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2410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8D965-FC37-4A4D-9E95-112D40E261E5}" type="datetimeFigureOut">
              <a:rPr lang="en-US" smtClean="0"/>
              <a:t>1/5/2019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69AC-2A70-4762-801D-240741525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507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F0918-F0DB-4034-A7B2-A4DECBDA080E}" type="datetimeFigureOut">
              <a:rPr lang="en-US" smtClean="0"/>
              <a:t>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0D7F2-6355-4DFC-B481-AD9396A6B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9035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8D965-FC37-4A4D-9E95-112D40E261E5}" type="datetimeFigureOut">
              <a:rPr lang="en-US" smtClean="0"/>
              <a:t>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69AC-2A70-4762-801D-240741525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82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8D965-FC37-4A4D-9E95-112D40E261E5}" type="datetimeFigureOut">
              <a:rPr lang="en-US" smtClean="0"/>
              <a:t>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69AC-2A70-4762-801D-240741525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1798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8D965-FC37-4A4D-9E95-112D40E261E5}" type="datetimeFigureOut">
              <a:rPr lang="en-US" smtClean="0"/>
              <a:t>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69AC-2A70-4762-801D-240741525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9703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8D965-FC37-4A4D-9E95-112D40E261E5}" type="datetimeFigureOut">
              <a:rPr lang="en-US" smtClean="0"/>
              <a:t>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69AC-2A70-4762-801D-240741525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9239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D04A-6EF7-4665-B131-E359AC6C5C6A}" type="datetimeFigureOut">
              <a:rPr lang="en-US" smtClean="0"/>
              <a:pPr/>
              <a:t>1/5/2019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8E0A6-1D75-4B7B-8C39-611D36EF23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348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F0918-F0DB-4034-A7B2-A4DECBDA080E}" type="datetimeFigureOut">
              <a:rPr lang="en-US" smtClean="0"/>
              <a:t>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0D7F2-6355-4DFC-B481-AD9396A6B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764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F0918-F0DB-4034-A7B2-A4DECBDA080E}" type="datetimeFigureOut">
              <a:rPr lang="en-US" smtClean="0"/>
              <a:t>1/5/2019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0D7F2-6355-4DFC-B481-AD9396A6B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575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F0918-F0DB-4034-A7B2-A4DECBDA080E}" type="datetimeFigureOut">
              <a:rPr lang="en-US" smtClean="0"/>
              <a:t>1/5/2019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0D7F2-6355-4DFC-B481-AD9396A6B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515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F0918-F0DB-4034-A7B2-A4DECBDA080E}" type="datetimeFigureOut">
              <a:rPr lang="en-US" smtClean="0"/>
              <a:t>1/5/2019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0D7F2-6355-4DFC-B481-AD9396A6B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41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F0918-F0DB-4034-A7B2-A4DECBDA080E}" type="datetimeFigureOut">
              <a:rPr lang="en-US" smtClean="0"/>
              <a:t>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0D7F2-6355-4DFC-B481-AD9396A6B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744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F0918-F0DB-4034-A7B2-A4DECBDA080E}" type="datetimeFigureOut">
              <a:rPr lang="en-US" smtClean="0"/>
              <a:t>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0D7F2-6355-4DFC-B481-AD9396A6B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143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F0918-F0DB-4034-A7B2-A4DECBDA080E}" type="datetimeFigureOut">
              <a:rPr lang="en-US" smtClean="0"/>
              <a:t>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E0D7F2-6355-4DFC-B481-AD9396A6B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081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F0918-F0DB-4034-A7B2-A4DECBDA080E}" type="datetimeFigureOut">
              <a:rPr lang="en-US" smtClean="0"/>
              <a:t>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E0D7F2-6355-4DFC-B481-AD9396A6B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0253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8D965-FC37-4A4D-9E95-112D40E261E5}" type="datetimeFigureOut">
              <a:rPr lang="en-US" smtClean="0"/>
              <a:t>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6969AC-2A70-4762-801D-240741525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950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0D04A-6EF7-4665-B131-E359AC6C5C6A}" type="datetimeFigureOut">
              <a:rPr lang="en-US" smtClean="0"/>
              <a:pPr/>
              <a:t>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8E0A6-1D75-4B7B-8C39-611D36EF23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785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9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2308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589 - As The Deer - C.2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End of Song</a:t>
            </a:r>
          </a:p>
        </p:txBody>
      </p:sp>
    </p:spTree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361 - In His Time - Title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361 - In His Time - 1.1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361 - In His Time - 1.2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361 - In His Time - 1.3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End of Verse 1</a:t>
            </a:r>
          </a:p>
        </p:txBody>
      </p:sp>
    </p:spTree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361 - In His Time - 2.1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361 - In His Time - 2.2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361 - In His Time - 2.3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End of Song</a:t>
            </a:r>
          </a:p>
        </p:txBody>
      </p:sp>
    </p:spTree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65" y="-1"/>
            <a:ext cx="9194771" cy="688018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65" y="0"/>
            <a:ext cx="9194771" cy="688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5361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224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589 - As The Deer - Title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</p:spTree>
  </p:cSld>
  <p:clrMapOvr>
    <a:masterClrMapping/>
  </p:clrMapOvr>
  <p:transition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1476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004 - The Battle Belongs To The Lord - Title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004 - The Battle Belongs To The Lord - 1.1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004 - The Battle Belongs To The Lord - 1.2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004 - The Battle Belongs To The Lord - 1.3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004 - The Battle Belongs To The Lord - C.1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004 - The Battle Belongs To The Lord - C.2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End of Verse 1</a:t>
            </a:r>
          </a:p>
        </p:txBody>
      </p:sp>
    </p:spTree>
  </p:cSld>
  <p:clrMapOvr>
    <a:masterClrMapping/>
  </p:clrMapOvr>
  <p:transition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004 - The Battle Belongs To The Lord - 2.1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004 - The Battle Belongs To The Lord - 2.2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004 - The Battle Belongs To The Lord - 2.3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589 - As The Deer - 1.1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004 - The Battle Belongs To The Lord - C.1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004 - The Battle Belongs To The Lord - C.2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End of Verse 2</a:t>
            </a:r>
          </a:p>
        </p:txBody>
      </p:sp>
    </p:spTree>
  </p:cSld>
  <p:clrMapOvr>
    <a:masterClrMapping/>
  </p:clrMapOvr>
  <p:transition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004 - The Battle Belongs To The Lord - 3.1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004 - The Battle Belongs To The Lord - 3.2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004 - The Battle Belongs To The Lord - 3.3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004 - The Battle Belongs To The Lord - C.1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004 - The Battle Belongs To The Lord - C.2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End of Song</a:t>
            </a:r>
          </a:p>
        </p:txBody>
      </p:sp>
    </p:spTree>
  </p:cSld>
  <p:clrMapOvr>
    <a:masterClrMapping/>
  </p:clrMapOvr>
  <p:transition>
    <p:wipe dir="r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43327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57EEC-DB24-4DDE-B0CB-38FDCA72BD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Philemon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872842-E0C7-48D9-A3A2-19DCC1F60B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Philemon">
            <a:extLst>
              <a:ext uri="{FF2B5EF4-FFF2-40B4-BE49-F238E27FC236}">
                <a16:creationId xmlns:a16="http://schemas.microsoft.com/office/drawing/2014/main" id="{21BE4AF4-1A98-4FFF-B5B8-401AB6483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9950"/>
            <a:ext cx="9144000" cy="511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1114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F6044-ECB7-4949-B1BA-3C655D352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The Gospel and Slavery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7A200D-AFCD-4D42-B6AB-86BF7E92C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The New Testament called upon slaves to obey their masters and for masters to treat their slaves justly and fairly. </a:t>
            </a:r>
          </a:p>
          <a:p>
            <a:pPr lvl="1"/>
            <a:r>
              <a:rPr lang="en-US" sz="2800" b="1" dirty="0"/>
              <a:t>Eph. 6:5-9; Col. 3:22-4:1; 1 Tim. 6:1-2; </a:t>
            </a:r>
            <a:br>
              <a:rPr lang="en-US" sz="2800" b="1" dirty="0"/>
            </a:br>
            <a:r>
              <a:rPr lang="en-US" sz="2800" b="1" dirty="0"/>
              <a:t>Titus 2:9-10; 1 Pet. 2:18</a:t>
            </a:r>
          </a:p>
          <a:p>
            <a:endParaRPr lang="en-US" sz="800" b="1" dirty="0"/>
          </a:p>
          <a:p>
            <a:r>
              <a:rPr lang="en-US" b="1" dirty="0"/>
              <a:t>These weren’t abstract principles. </a:t>
            </a:r>
          </a:p>
          <a:p>
            <a:r>
              <a:rPr lang="en-US" b="1" dirty="0"/>
              <a:t>Onesimus was one of these slaves, and Philemon was one of these masters! </a:t>
            </a:r>
          </a:p>
        </p:txBody>
      </p:sp>
    </p:spTree>
    <p:extLst>
      <p:ext uri="{BB962C8B-B14F-4D97-AF65-F5344CB8AC3E}">
        <p14:creationId xmlns:p14="http://schemas.microsoft.com/office/powerpoint/2010/main" val="177205025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589 - As The Deer - 1.2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F6044-ECB7-4949-B1BA-3C655D352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Philemon</a:t>
            </a:r>
            <a:br>
              <a:rPr lang="en-US" b="1" dirty="0">
                <a:latin typeface="+mn-lt"/>
              </a:rPr>
            </a:br>
            <a:r>
              <a:rPr lang="en-US" sz="3600" b="1" dirty="0">
                <a:latin typeface="+mn-lt"/>
              </a:rPr>
              <a:t>A Model of Christian Hospitality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7A200D-AFCD-4D42-B6AB-86BF7E92C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91884"/>
            <a:ext cx="8038272" cy="4600989"/>
          </a:xfrm>
        </p:spPr>
        <p:txBody>
          <a:bodyPr>
            <a:normAutofit/>
          </a:bodyPr>
          <a:lstStyle/>
          <a:p>
            <a:r>
              <a:rPr lang="en-US" b="1" dirty="0"/>
              <a:t>He opened his home as a place for the church to meet (vs. 1-2). </a:t>
            </a:r>
          </a:p>
          <a:p>
            <a:r>
              <a:rPr lang="en-US" b="1" dirty="0"/>
              <a:t>His love for all the saints was known (v. 5). </a:t>
            </a:r>
          </a:p>
          <a:p>
            <a:r>
              <a:rPr lang="en-US" b="1" dirty="0"/>
              <a:t>He refreshed the hearts of the saints (v. 7). </a:t>
            </a:r>
          </a:p>
          <a:p>
            <a:r>
              <a:rPr lang="en-US" b="1" dirty="0"/>
              <a:t>Paul could depend on him for a place to stay (v. 22). </a:t>
            </a:r>
          </a:p>
          <a:p>
            <a:endParaRPr lang="en-US" sz="800" b="1" dirty="0"/>
          </a:p>
          <a:p>
            <a:r>
              <a:rPr lang="en-US" b="1" dirty="0"/>
              <a:t>Christians are called upon to practice hospitality (Rom. 12:13; 1 Pet. 4:9). </a:t>
            </a:r>
          </a:p>
          <a:p>
            <a:r>
              <a:rPr lang="en-US" b="1" dirty="0"/>
              <a:t>Philemon is an example for us to follow. </a:t>
            </a:r>
          </a:p>
        </p:txBody>
      </p:sp>
    </p:spTree>
    <p:extLst>
      <p:ext uri="{BB962C8B-B14F-4D97-AF65-F5344CB8AC3E}">
        <p14:creationId xmlns:p14="http://schemas.microsoft.com/office/powerpoint/2010/main" val="569818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F6044-ECB7-4949-B1BA-3C655D352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Paul</a:t>
            </a:r>
            <a:br>
              <a:rPr lang="en-US" b="1" dirty="0">
                <a:latin typeface="+mn-lt"/>
              </a:rPr>
            </a:br>
            <a:r>
              <a:rPr lang="en-US" sz="3600" b="1" dirty="0">
                <a:latin typeface="+mn-lt"/>
              </a:rPr>
              <a:t>A Model of Christian Courtesy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7A200D-AFCD-4D42-B6AB-86BF7E92C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91884"/>
            <a:ext cx="8038272" cy="4600989"/>
          </a:xfrm>
        </p:spPr>
        <p:txBody>
          <a:bodyPr>
            <a:normAutofit/>
          </a:bodyPr>
          <a:lstStyle/>
          <a:p>
            <a:r>
              <a:rPr lang="en-US" b="1" dirty="0"/>
              <a:t>Paul identified himself as the aged prisoner (v. 9). </a:t>
            </a:r>
          </a:p>
          <a:p>
            <a:r>
              <a:rPr lang="en-US" b="1" dirty="0"/>
              <a:t>Onesimus is now a brother in Christ (vs. 10, 15-16). </a:t>
            </a:r>
          </a:p>
          <a:p>
            <a:r>
              <a:rPr lang="en-US" b="1" dirty="0"/>
              <a:t>Paul refused to compel Philemon to let Onesimus stay in Rome (vs. 12-14). </a:t>
            </a:r>
          </a:p>
          <a:p>
            <a:r>
              <a:rPr lang="en-US" b="1" dirty="0"/>
              <a:t>He expected Philemon to treat Onesimus as he would treat Paul (v. 17). </a:t>
            </a:r>
          </a:p>
          <a:p>
            <a:r>
              <a:rPr lang="en-US" b="1" dirty="0"/>
              <a:t>He transferred any loss on the part of Onesimus to himself (vs. 18-19).</a:t>
            </a:r>
          </a:p>
          <a:p>
            <a:r>
              <a:rPr lang="en-US" b="1" dirty="0"/>
              <a:t>He is confident in Philemon’s goodness (v. 20-21). </a:t>
            </a:r>
          </a:p>
        </p:txBody>
      </p:sp>
    </p:spTree>
    <p:extLst>
      <p:ext uri="{BB962C8B-B14F-4D97-AF65-F5344CB8AC3E}">
        <p14:creationId xmlns:p14="http://schemas.microsoft.com/office/powerpoint/2010/main" val="9429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F6044-ECB7-4949-B1BA-3C655D352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Onesimus</a:t>
            </a:r>
            <a:br>
              <a:rPr lang="en-US" b="1" dirty="0">
                <a:latin typeface="+mn-lt"/>
              </a:rPr>
            </a:br>
            <a:r>
              <a:rPr lang="en-US" sz="3600" b="1" dirty="0">
                <a:latin typeface="+mn-lt"/>
              </a:rPr>
              <a:t>Living Up To One’s Name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7A200D-AFCD-4D42-B6AB-86BF7E92C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67339"/>
            <a:ext cx="8038272" cy="4425534"/>
          </a:xfrm>
        </p:spPr>
        <p:txBody>
          <a:bodyPr>
            <a:normAutofit/>
          </a:bodyPr>
          <a:lstStyle/>
          <a:p>
            <a:pPr marL="0" indent="0">
              <a:buSzPct val="85000"/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84086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F6044-ECB7-4949-B1BA-3C655D352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Onesimus</a:t>
            </a:r>
            <a:br>
              <a:rPr lang="en-US" b="1" dirty="0">
                <a:latin typeface="+mn-lt"/>
              </a:rPr>
            </a:br>
            <a:r>
              <a:rPr lang="en-US" sz="3600" b="1" dirty="0">
                <a:latin typeface="+mn-lt"/>
              </a:rPr>
              <a:t>Living Up To One’s Name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7A200D-AFCD-4D42-B6AB-86BF7E92C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67339"/>
            <a:ext cx="8038272" cy="4425534"/>
          </a:xfrm>
        </p:spPr>
        <p:txBody>
          <a:bodyPr>
            <a:normAutofit/>
          </a:bodyPr>
          <a:lstStyle/>
          <a:p>
            <a:pPr marL="514350" indent="-514350">
              <a:buSzPct val="85000"/>
              <a:buFont typeface="+mj-lt"/>
              <a:buAutoNum type="arabicPeriod" startAt="10"/>
            </a:pPr>
            <a:r>
              <a:rPr lang="en-US" sz="3200" b="1" dirty="0"/>
              <a:t>I appeal to you for my son Onesimus, whom I have begotten while in my chains, </a:t>
            </a:r>
          </a:p>
          <a:p>
            <a:pPr marL="514350" indent="-514350">
              <a:buSzPct val="85000"/>
              <a:buFont typeface="+mj-lt"/>
              <a:buAutoNum type="arabicPeriod" startAt="10"/>
            </a:pPr>
            <a:r>
              <a:rPr lang="en-US" sz="3200" b="1" dirty="0"/>
              <a:t>who once was unprofitable to you, but now is profitable to you and to me. </a:t>
            </a:r>
          </a:p>
        </p:txBody>
      </p:sp>
      <p:pic>
        <p:nvPicPr>
          <p:cNvPr id="4" name="Picture 2" descr="Image result for open bible">
            <a:extLst>
              <a:ext uri="{FF2B5EF4-FFF2-40B4-BE49-F238E27FC236}">
                <a16:creationId xmlns:a16="http://schemas.microsoft.com/office/drawing/2014/main" id="{8F37673A-8B3E-4D9E-A77C-81183F36E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408" y="4796934"/>
            <a:ext cx="3203713" cy="1701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2929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F6044-ECB7-4949-B1BA-3C655D352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Onesimus</a:t>
            </a:r>
            <a:br>
              <a:rPr lang="en-US" b="1" dirty="0">
                <a:latin typeface="+mn-lt"/>
              </a:rPr>
            </a:br>
            <a:r>
              <a:rPr lang="en-US" sz="3600" b="1" dirty="0">
                <a:latin typeface="+mn-lt"/>
              </a:rPr>
              <a:t>Living Up To One’s Name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7A200D-AFCD-4D42-B6AB-86BF7E92C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67339"/>
            <a:ext cx="8038272" cy="4425534"/>
          </a:xfrm>
        </p:spPr>
        <p:txBody>
          <a:bodyPr>
            <a:normAutofit/>
          </a:bodyPr>
          <a:lstStyle/>
          <a:p>
            <a:pPr marL="514350" indent="-514350">
              <a:buSzPct val="85000"/>
              <a:buFont typeface="+mj-lt"/>
              <a:buAutoNum type="arabicPeriod" startAt="10"/>
            </a:pPr>
            <a:r>
              <a:rPr lang="en-US" sz="3200" b="1" dirty="0"/>
              <a:t>I appeal to you for my son </a:t>
            </a:r>
            <a:r>
              <a:rPr lang="en-US" sz="3200" b="1" u="sng" dirty="0">
                <a:solidFill>
                  <a:srgbClr val="002060"/>
                </a:solidFill>
              </a:rPr>
              <a:t>Onesimus</a:t>
            </a:r>
            <a:r>
              <a:rPr lang="en-US" sz="3200" b="1" dirty="0"/>
              <a:t>, whom I have begotten while in my chains, </a:t>
            </a:r>
          </a:p>
          <a:p>
            <a:pPr marL="514350" indent="-514350">
              <a:buSzPct val="85000"/>
              <a:buFont typeface="+mj-lt"/>
              <a:buAutoNum type="arabicPeriod" startAt="10"/>
            </a:pPr>
            <a:r>
              <a:rPr lang="en-US" sz="3200" b="1" dirty="0"/>
              <a:t>who once was unprofitable to you, but now is </a:t>
            </a:r>
            <a:r>
              <a:rPr lang="en-US" sz="3200" b="1" u="sng" dirty="0">
                <a:solidFill>
                  <a:srgbClr val="002060"/>
                </a:solidFill>
              </a:rPr>
              <a:t>profitable</a:t>
            </a:r>
            <a:r>
              <a:rPr lang="en-US" sz="3200" b="1" dirty="0"/>
              <a:t> to you and to me. </a:t>
            </a:r>
          </a:p>
        </p:txBody>
      </p:sp>
      <p:pic>
        <p:nvPicPr>
          <p:cNvPr id="4" name="Picture 2" descr="Image result for open bible">
            <a:extLst>
              <a:ext uri="{FF2B5EF4-FFF2-40B4-BE49-F238E27FC236}">
                <a16:creationId xmlns:a16="http://schemas.microsoft.com/office/drawing/2014/main" id="{8F37673A-8B3E-4D9E-A77C-81183F36E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408" y="4796934"/>
            <a:ext cx="3203713" cy="1701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3054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57EEC-DB24-4DDE-B0CB-38FDCA72BD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Philemon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872842-E0C7-48D9-A3A2-19DCC1F60B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Philemon">
            <a:extLst>
              <a:ext uri="{FF2B5EF4-FFF2-40B4-BE49-F238E27FC236}">
                <a16:creationId xmlns:a16="http://schemas.microsoft.com/office/drawing/2014/main" id="{21BE4AF4-1A98-4FFF-B5B8-401AB6483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9950"/>
            <a:ext cx="9144000" cy="511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3816178"/>
      </p:ext>
    </p:extLst>
  </p:cSld>
  <p:clrMapOvr>
    <a:masterClrMapping/>
  </p:clrMapOvr>
  <p:transition spd="slow">
    <p:comb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433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021 - On Bended Knee I Come - Title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021 - On Bended Knee I Come - 1.1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021 - On Bended Knee I Come - 1.2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589 - As The Deer - C.1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021 - On Bended Knee I Come - 1.3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021 - On Bended Knee I Come - 1.4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End of Verse 1</a:t>
            </a:r>
          </a:p>
        </p:txBody>
      </p:sp>
    </p:spTree>
  </p:cSld>
  <p:clrMapOvr>
    <a:masterClrMapping/>
  </p:clrMapOvr>
  <p:transition>
    <p:wipe dir="r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021 - On Bended Knee I Come - 2.1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021 - On Bended Knee I Come - 2.2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021 - On Bended Knee I Come - 2.3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021 - On Bended Knee I Come - 2.4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End of Song</a:t>
            </a:r>
          </a:p>
        </p:txBody>
      </p:sp>
    </p:spTree>
  </p:cSld>
  <p:clrMapOvr>
    <a:masterClrMapping/>
  </p:clrMapOvr>
  <p:transition>
    <p:wipe dir="r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20163 - THOMAS' SONG - Title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20163 - THOMAS' SONG - 1.1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20163 - THOMAS' SONG - 1.2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End of Verse 1</a:t>
            </a:r>
          </a:p>
        </p:txBody>
      </p:sp>
    </p:spTree>
  </p:cSld>
  <p:clrMapOvr>
    <a:masterClrMapping/>
  </p:clrMapOvr>
  <p:transition>
    <p:wipe dir="r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20163 - THOMAS' SONG - 2.1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589 - As The Deer - C.2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End of Verse 1</a:t>
            </a:r>
          </a:p>
        </p:txBody>
      </p:sp>
    </p:spTree>
  </p:cSld>
  <p:clrMapOvr>
    <a:masterClrMapping/>
  </p:clrMapOvr>
  <p:transition>
    <p:wipe dir="r"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20163 - THOMAS' SONG - 2.2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20163 - THOMAS' SONG - 2.3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20163 - THOMAS' SONG - 2.4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20163 - THOMAS' SONG - 2.5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20163 - THOMAS' SONG - 2.6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End of Verse 2</a:t>
            </a:r>
          </a:p>
        </p:txBody>
      </p:sp>
    </p:spTree>
  </p:cSld>
  <p:clrMapOvr>
    <a:masterClrMapping/>
  </p:clrMapOvr>
  <p:transition>
    <p:wipe dir="r"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20163 - THOMAS' SONG - 3.1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20163 - THOMAS' SONG - 3.2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End of Verse 3</a:t>
            </a:r>
          </a:p>
        </p:txBody>
      </p:sp>
    </p:spTree>
  </p:cSld>
  <p:clrMapOvr>
    <a:masterClrMapping/>
  </p:clrMapOvr>
  <p:transition>
    <p:wipe dir="r"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20163 - THOMAS' SONG - 4.1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20163 - THOMAS' SONG - 4.2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20163 - THOMAS' SONG - 4.3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589 - As The Deer - 2.1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20163 - THOMAS' SONG - 4.4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20163 - THOMAS' SONG - 4.5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20163 - THOMAS' SONG - 4.6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20163 - THOMAS' SONG - D.1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End of Song</a:t>
            </a:r>
          </a:p>
        </p:txBody>
      </p:sp>
    </p:spTree>
  </p:cSld>
  <p:clrMapOvr>
    <a:masterClrMapping/>
  </p:clrMapOvr>
  <p:transition>
    <p:wipe dir="r"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061087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533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589 - As The Deer - 2.2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589 - As The Deer - C.1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</TotalTime>
  <Words>833</Words>
  <Application>Microsoft Office PowerPoint</Application>
  <PresentationFormat>On-screen Show (4:3)</PresentationFormat>
  <Paragraphs>104</Paragraphs>
  <Slides>75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75</vt:i4>
      </vt:variant>
    </vt:vector>
  </HeadingPairs>
  <TitlesOfParts>
    <vt:vector size="82" baseType="lpstr">
      <vt:lpstr>Arial</vt:lpstr>
      <vt:lpstr>Calibri</vt:lpstr>
      <vt:lpstr>Calibri Light</vt:lpstr>
      <vt:lpstr>Office Theme</vt:lpstr>
      <vt:lpstr>1_Office Theme</vt:lpstr>
      <vt:lpstr>2_Office Theme</vt:lpstr>
      <vt:lpstr>3_Office Theme</vt:lpstr>
      <vt:lpstr>PowerPoint Presentation</vt:lpstr>
      <vt:lpstr>589 - As The Deer - Title</vt:lpstr>
      <vt:lpstr>589 - As The Deer - 1.1</vt:lpstr>
      <vt:lpstr>589 - As The Deer - 1.2</vt:lpstr>
      <vt:lpstr>589 - As The Deer - C.1</vt:lpstr>
      <vt:lpstr>589 - As The Deer - C.2</vt:lpstr>
      <vt:lpstr>589 - As The Deer - 2.1</vt:lpstr>
      <vt:lpstr>589 - As The Deer - 2.2</vt:lpstr>
      <vt:lpstr>589 - As The Deer - C.1</vt:lpstr>
      <vt:lpstr>589 - As The Deer - C.2</vt:lpstr>
      <vt:lpstr>361 - In His Time - Title</vt:lpstr>
      <vt:lpstr>361 - In His Time - 1.1</vt:lpstr>
      <vt:lpstr>361 - In His Time - 1.2</vt:lpstr>
      <vt:lpstr>361 - In His Time - 1.3</vt:lpstr>
      <vt:lpstr>361 - In His Time - 2.1</vt:lpstr>
      <vt:lpstr>361 - In His Time - 2.2</vt:lpstr>
      <vt:lpstr>361 - In His Time - 2.3</vt:lpstr>
      <vt:lpstr>PowerPoint Presentation</vt:lpstr>
      <vt:lpstr>PowerPoint Presentation</vt:lpstr>
      <vt:lpstr>PowerPoint Presentation</vt:lpstr>
      <vt:lpstr>004 - The Battle Belongs To The Lord - Title</vt:lpstr>
      <vt:lpstr>004 - The Battle Belongs To The Lord - 1.1</vt:lpstr>
      <vt:lpstr>004 - The Battle Belongs To The Lord - 1.2</vt:lpstr>
      <vt:lpstr>004 - The Battle Belongs To The Lord - 1.3</vt:lpstr>
      <vt:lpstr>004 - The Battle Belongs To The Lord - C.1</vt:lpstr>
      <vt:lpstr>004 - The Battle Belongs To The Lord - C.2</vt:lpstr>
      <vt:lpstr>004 - The Battle Belongs To The Lord - 2.1</vt:lpstr>
      <vt:lpstr>004 - The Battle Belongs To The Lord - 2.2</vt:lpstr>
      <vt:lpstr>004 - The Battle Belongs To The Lord - 2.3</vt:lpstr>
      <vt:lpstr>004 - The Battle Belongs To The Lord - C.1</vt:lpstr>
      <vt:lpstr>004 - The Battle Belongs To The Lord - C.2</vt:lpstr>
      <vt:lpstr>004 - The Battle Belongs To The Lord - 3.1</vt:lpstr>
      <vt:lpstr>004 - The Battle Belongs To The Lord - 3.2</vt:lpstr>
      <vt:lpstr>004 - The Battle Belongs To The Lord - 3.3</vt:lpstr>
      <vt:lpstr>004 - The Battle Belongs To The Lord - C.1</vt:lpstr>
      <vt:lpstr>004 - The Battle Belongs To The Lord - C.2</vt:lpstr>
      <vt:lpstr>PowerPoint Presentation</vt:lpstr>
      <vt:lpstr>Philemon</vt:lpstr>
      <vt:lpstr>The Gospel and Slavery</vt:lpstr>
      <vt:lpstr>Philemon A Model of Christian Hospitality</vt:lpstr>
      <vt:lpstr>Paul A Model of Christian Courtesy</vt:lpstr>
      <vt:lpstr>Onesimus Living Up To One’s Name</vt:lpstr>
      <vt:lpstr>Onesimus Living Up To One’s Name</vt:lpstr>
      <vt:lpstr>Onesimus Living Up To One’s Name</vt:lpstr>
      <vt:lpstr>Philemon</vt:lpstr>
      <vt:lpstr>PowerPoint Presentation</vt:lpstr>
      <vt:lpstr>021 - On Bended Knee I Come - Title</vt:lpstr>
      <vt:lpstr>021 - On Bended Knee I Come - 1.1</vt:lpstr>
      <vt:lpstr>021 - On Bended Knee I Come - 1.2</vt:lpstr>
      <vt:lpstr>021 - On Bended Knee I Come - 1.3</vt:lpstr>
      <vt:lpstr>021 - On Bended Knee I Come - 1.4</vt:lpstr>
      <vt:lpstr>021 - On Bended Knee I Come - 2.1</vt:lpstr>
      <vt:lpstr>021 - On Bended Knee I Come - 2.2</vt:lpstr>
      <vt:lpstr>021 - On Bended Knee I Come - 2.3</vt:lpstr>
      <vt:lpstr>021 - On Bended Knee I Come - 2.4</vt:lpstr>
      <vt:lpstr>20163 - THOMAS' SONG - Title</vt:lpstr>
      <vt:lpstr>20163 - THOMAS' SONG - 1.1</vt:lpstr>
      <vt:lpstr>20163 - THOMAS' SONG - 1.2</vt:lpstr>
      <vt:lpstr>20163 - THOMAS' SONG - 2.1</vt:lpstr>
      <vt:lpstr>20163 - THOMAS' SONG - 2.2</vt:lpstr>
      <vt:lpstr>20163 - THOMAS' SONG - 2.3</vt:lpstr>
      <vt:lpstr>20163 - THOMAS' SONG - 2.4</vt:lpstr>
      <vt:lpstr>20163 - THOMAS' SONG - 2.5</vt:lpstr>
      <vt:lpstr>20163 - THOMAS' SONG - 2.6</vt:lpstr>
      <vt:lpstr>20163 - THOMAS' SONG - 3.1</vt:lpstr>
      <vt:lpstr>20163 - THOMAS' SONG - 3.2</vt:lpstr>
      <vt:lpstr>20163 - THOMAS' SONG - 4.1</vt:lpstr>
      <vt:lpstr>20163 - THOMAS' SONG - 4.2</vt:lpstr>
      <vt:lpstr>20163 - THOMAS' SONG - 4.3</vt:lpstr>
      <vt:lpstr>20163 - THOMAS' SONG - 4.4</vt:lpstr>
      <vt:lpstr>20163 - THOMAS' SONG - 4.5</vt:lpstr>
      <vt:lpstr>20163 - THOMAS' SONG - 4.6</vt:lpstr>
      <vt:lpstr>20163 - THOMAS' SONG - D.1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Philemon</dc:title>
  <dc:creator>Heath Rogers</dc:creator>
  <cp:lastModifiedBy>Jason Davis</cp:lastModifiedBy>
  <cp:revision>9</cp:revision>
  <dcterms:created xsi:type="dcterms:W3CDTF">2019-01-05T14:15:42Z</dcterms:created>
  <dcterms:modified xsi:type="dcterms:W3CDTF">2019-01-06T01:26:32Z</dcterms:modified>
</cp:coreProperties>
</file>