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257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7439D-1656-4E4E-B367-4CC4AAD0AA5E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EAF9B-638D-49D7-B455-AB9600D3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0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1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66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6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6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4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81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36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04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80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98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87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67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53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41255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0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17933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7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82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14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1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35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3015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9736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84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4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3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4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5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1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9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33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F84510F-69CC-43DC-8858-AE0698134ED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8368A1F-8A51-43D9-8EE8-8EBB798619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648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9110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/>
              <a:t>“Complete, Thoroughly Equipped For Every Good Work”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39439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“Every” - all there is. Nothing is lacking.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The Bible identifies these good works (Matt. 7:21-23).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And equips us to perform these good works (Eph. 4:11-13). 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88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usty bible">
            <a:extLst>
              <a:ext uri="{FF2B5EF4-FFF2-40B4-BE49-F238E27FC236}">
                <a16:creationId xmlns:a16="http://schemas.microsoft.com/office/drawing/2014/main" id="{60DE6514-4EDE-422A-8590-E5E38F1DB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830115"/>
            <a:ext cx="6858001" cy="358378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EDA07-0D17-4AFF-B15F-85169342D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44103"/>
            <a:ext cx="7772400" cy="178226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Do We Appreciate Our Bible?</a:t>
            </a:r>
            <a:br>
              <a:rPr lang="en-US" sz="800" b="1" dirty="0">
                <a:solidFill>
                  <a:schemeClr val="bg1"/>
                </a:solidFill>
                <a:latin typeface="+mn-lt"/>
              </a:rPr>
            </a:br>
            <a:br>
              <a:rPr lang="en-US" sz="800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2 Timothy 3:15-17</a:t>
            </a:r>
            <a:endParaRPr lang="en-US" sz="4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1229948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541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usty bible">
            <a:extLst>
              <a:ext uri="{FF2B5EF4-FFF2-40B4-BE49-F238E27FC236}">
                <a16:creationId xmlns:a16="http://schemas.microsoft.com/office/drawing/2014/main" id="{60DE6514-4EDE-422A-8590-E5E38F1DB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830115"/>
            <a:ext cx="6858001" cy="358378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EDA07-0D17-4AFF-B15F-85169342D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44103"/>
            <a:ext cx="7772400" cy="178226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Do We Appreciate Our Bible?</a:t>
            </a:r>
            <a:br>
              <a:rPr lang="en-US" sz="800" b="1" dirty="0">
                <a:solidFill>
                  <a:schemeClr val="bg1"/>
                </a:solidFill>
                <a:latin typeface="+mn-lt"/>
              </a:rPr>
            </a:br>
            <a:br>
              <a:rPr lang="en-US" sz="800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2 Timothy 3:15-17</a:t>
            </a:r>
            <a:endParaRPr lang="en-US" sz="4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380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“All Scripture”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39439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“Scripture” is what the Bible calls itself.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2 Peter 3:16; 1 Tim. 5:18; Luke 10:7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6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“Inspired By 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Literally means “God-breathed.”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2 Peter 1:20-21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1 Corinthians 2:9-13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31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“Profitable”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39439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Makes us “wise for salvation” (v. 15).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“Profit” cannot be obtained without “investment.” 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38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“Doctrine”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39439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Teaching.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The Bible has something to teach us. 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99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“Reproof”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39439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Shows us what is wrong.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Convicts us of the sins in our life and convinces us that these things need to change.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John 3:19-20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Hebrews 4:12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39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“Correction”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39439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“to make straight again”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Tells us how to make things right.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2 Corinthians 13:5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9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D1-1E55-41FD-8967-DBB12645C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439438" cy="1485900"/>
          </a:xfrm>
        </p:spPr>
        <p:txBody>
          <a:bodyPr/>
          <a:lstStyle/>
          <a:p>
            <a:r>
              <a:rPr lang="en-US" b="1" dirty="0"/>
              <a:t>“Instruction In Righteousness”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04F3-B58B-4BD3-9690-B6DFE5CD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39439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“Righteousness” is being ‘wise’ about what is ‘right.’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Not only does it tell us what is wrong, the Bible also tells us what is right.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Titus 2:11-14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Hebrews 5:13</a:t>
            </a:r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E4BD032E-A4E6-4A1B-A815-813327D2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408" y="4796934"/>
            <a:ext cx="3203713" cy="170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2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230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Office Theme</vt:lpstr>
      <vt:lpstr>1_Office Theme</vt:lpstr>
      <vt:lpstr>Crop</vt:lpstr>
      <vt:lpstr>PowerPoint Presentation</vt:lpstr>
      <vt:lpstr>Do We Appreciate Our Bible?  2 Timothy 3:15-17</vt:lpstr>
      <vt:lpstr>“All Scripture”</vt:lpstr>
      <vt:lpstr>“Inspired By God”</vt:lpstr>
      <vt:lpstr>“Profitable”</vt:lpstr>
      <vt:lpstr>“Doctrine”</vt:lpstr>
      <vt:lpstr>“Reproof”</vt:lpstr>
      <vt:lpstr>“Correction”</vt:lpstr>
      <vt:lpstr>“Instruction In Righteousness”</vt:lpstr>
      <vt:lpstr>“Complete, Thoroughly Equipped For Every Good Work”</vt:lpstr>
      <vt:lpstr>Do We Appreciate Our Bible?  2 Timothy 3:15-17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Appreciate Your Bible</dc:title>
  <dc:creator>Heath Rogers</dc:creator>
  <cp:lastModifiedBy>Michael Hepner</cp:lastModifiedBy>
  <cp:revision>12</cp:revision>
  <dcterms:created xsi:type="dcterms:W3CDTF">2019-01-04T14:50:11Z</dcterms:created>
  <dcterms:modified xsi:type="dcterms:W3CDTF">2019-01-06T23:14:47Z</dcterms:modified>
</cp:coreProperties>
</file>