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0"/>
  </p:notesMasterIdLst>
  <p:sldIdLst>
    <p:sldId id="281" r:id="rId3"/>
    <p:sldId id="357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69EFC-6A83-4333-BF4D-85E37C2CF4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95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bc496e23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bc496e23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bc496e23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bc496e237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bc496e23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bc496e237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bc496e23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bc496e23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bc496e23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bc496e23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9968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2336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5398850"/>
            <a:ext cx="8520600" cy="1374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200">
                <a:latin typeface="Oswald"/>
                <a:ea typeface="Oswald"/>
                <a:cs typeface="Oswald"/>
                <a:sym typeface="Oswald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 sz="2200">
                <a:latin typeface="Oswald"/>
                <a:ea typeface="Oswald"/>
                <a:cs typeface="Oswald"/>
                <a:sym typeface="Oswald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7515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348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4254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2567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4464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41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517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5397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4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223255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292313" y="580650"/>
            <a:ext cx="4644900" cy="5696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9587" y="664225"/>
            <a:ext cx="4450375" cy="55295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18875" y="580650"/>
            <a:ext cx="3963900" cy="37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7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swald"/>
                <a:ea typeface="Oswald"/>
                <a:cs typeface="Oswald"/>
                <a:sym typeface="Oswald"/>
              </a:rPr>
              <a:t>Going For Broke With God</a:t>
            </a:r>
            <a:endParaRPr kumimoji="0" sz="7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83525" y="4998275"/>
            <a:ext cx="3234600" cy="11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3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swald"/>
                <a:ea typeface="Oswald"/>
                <a:cs typeface="Oswald"/>
                <a:sym typeface="Oswald"/>
              </a:rPr>
              <a:t>Acts 27</a:t>
            </a:r>
            <a:endParaRPr kumimoji="0" sz="3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158075"/>
            <a:ext cx="8520600" cy="10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Going For Broke With God</a:t>
            </a:r>
            <a:endParaRPr sz="36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Acts 27</a:t>
            </a:r>
            <a:endParaRPr sz="24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593050"/>
            <a:ext cx="8520600" cy="16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●"/>
            </a:pPr>
            <a:r>
              <a:rPr lang="en" sz="22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Before the Voyage</a:t>
            </a:r>
            <a:endParaRPr sz="22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Paul is in Roman custody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He has appealed to Caesar, and will be transported to Rome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He has been told by the Lord that he will reach Rome (Acts 23:11)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106525"/>
            <a:ext cx="8520600" cy="48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Background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3313538"/>
            <a:ext cx="8520600" cy="20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●"/>
            </a:pPr>
            <a:r>
              <a:rPr lang="en" sz="22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The Voyage</a:t>
            </a: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- Acts 27:1-38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Against Paul’s advice, they continue to sail late in the year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They are caught in a fearsome storm (Euroclydon)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An angel promises salvation from the storm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Paul gains favor among his captors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5398850"/>
            <a:ext cx="8520600" cy="137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●"/>
            </a:pPr>
            <a:r>
              <a:rPr lang="en" u="sng">
                <a:solidFill>
                  <a:srgbClr val="FFFFFF"/>
                </a:solidFill>
              </a:rPr>
              <a:t>The Shipwreck</a:t>
            </a:r>
            <a:r>
              <a:rPr lang="en">
                <a:solidFill>
                  <a:srgbClr val="FFFFFF"/>
                </a:solidFill>
              </a:rPr>
              <a:t> - Acts 27:39-44</a:t>
            </a:r>
            <a:endParaRPr>
              <a:solidFill>
                <a:srgbClr val="FFFFFF"/>
              </a:solidFill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>
                <a:solidFill>
                  <a:srgbClr val="FFFFFF"/>
                </a:solidFill>
              </a:rPr>
              <a:t>The group sails headlong at the rocky shore of an unknown island</a:t>
            </a:r>
            <a:endParaRPr>
              <a:solidFill>
                <a:srgbClr val="FFFFFF"/>
              </a:solidFill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>
                <a:solidFill>
                  <a:srgbClr val="FFFFFF"/>
                </a:solidFill>
              </a:rPr>
              <a:t>The ship is destroyed, but all aboard survive as Paul had been told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 idx="4294967295"/>
          </p:nvPr>
        </p:nvSpPr>
        <p:spPr>
          <a:xfrm>
            <a:off x="311700" y="158075"/>
            <a:ext cx="8520600" cy="10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Going For Broke With God</a:t>
            </a:r>
            <a:endParaRPr sz="36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Acts 27</a:t>
            </a:r>
            <a:endParaRPr sz="24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4294967295"/>
          </p:nvPr>
        </p:nvSpPr>
        <p:spPr>
          <a:xfrm>
            <a:off x="311700" y="1106525"/>
            <a:ext cx="8520600" cy="48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“Going for Broke”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4294967295"/>
          </p:nvPr>
        </p:nvSpPr>
        <p:spPr>
          <a:xfrm>
            <a:off x="311700" y="1593125"/>
            <a:ext cx="8520600" cy="16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●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Similar phrases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13716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“Betting the farm”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13716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“Swinging for the fences”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13716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“Pulling out all the stops”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4294967295"/>
          </p:nvPr>
        </p:nvSpPr>
        <p:spPr>
          <a:xfrm>
            <a:off x="311700" y="3283025"/>
            <a:ext cx="85206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●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Meaning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13716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To go all out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1371600" lvl="1" indent="-3683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Oswald"/>
              <a:buChar char="○"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Risk everything to reap a substantial reward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Google Shape;79;p16"/>
          <p:cNvGraphicFramePr/>
          <p:nvPr/>
        </p:nvGraphicFramePr>
        <p:xfrm>
          <a:off x="952500" y="1562650"/>
          <a:ext cx="7239000" cy="48230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9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sng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Action</a:t>
                      </a:r>
                      <a:endParaRPr sz="1800" u="sng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sng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Risk</a:t>
                      </a:r>
                      <a:endParaRPr sz="1800" u="sng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Throwing the food overboard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If they miss the island, or the storm casts them back out to sea, they could starve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Cutting ties to the lifeboat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If the ship is damaged by the waves, they may not be able to repair the ship or flee its wreckage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Cutting ties to the anchors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If they appear to be heading for the rocks, or they miss the island entirely, there will be no way to stop.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1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Sailing headlong at the rocky shore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If they miss the shore and strike the rocks, they could be pulverized and entombed within the battered ship.</a:t>
                      </a:r>
                      <a:endParaRPr sz="1800">
                        <a:solidFill>
                          <a:srgbClr val="FFFFFF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0" name="Google Shape;80;p16"/>
          <p:cNvSpPr txBox="1">
            <a:spLocks noGrp="1"/>
          </p:cNvSpPr>
          <p:nvPr>
            <p:ph type="title" idx="4294967295"/>
          </p:nvPr>
        </p:nvSpPr>
        <p:spPr>
          <a:xfrm>
            <a:off x="311700" y="158075"/>
            <a:ext cx="8520600" cy="10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Going For Broke With God</a:t>
            </a:r>
            <a:endParaRPr sz="36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Acts 27</a:t>
            </a:r>
            <a:endParaRPr sz="24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 idx="4294967295"/>
          </p:nvPr>
        </p:nvSpPr>
        <p:spPr>
          <a:xfrm>
            <a:off x="311700" y="158075"/>
            <a:ext cx="8520600" cy="100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Going For Broke With God</a:t>
            </a:r>
            <a:endParaRPr sz="36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Acts 27</a:t>
            </a:r>
            <a:endParaRPr sz="24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4294967295"/>
          </p:nvPr>
        </p:nvSpPr>
        <p:spPr>
          <a:xfrm>
            <a:off x="311700" y="1106525"/>
            <a:ext cx="8520600" cy="48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u="sng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Application</a:t>
            </a:r>
            <a:endParaRPr sz="2400" u="sng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4294967295"/>
          </p:nvPr>
        </p:nvSpPr>
        <p:spPr>
          <a:xfrm>
            <a:off x="311700" y="1823925"/>
            <a:ext cx="8520600" cy="5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1. Cast aside the physical - Throw the wheat overboard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4294967295"/>
          </p:nvPr>
        </p:nvSpPr>
        <p:spPr>
          <a:xfrm>
            <a:off x="311700" y="3056700"/>
            <a:ext cx="8520600" cy="48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2. Abandon all other plans of salvation - Cut the ties to the lifeboat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4294967295"/>
          </p:nvPr>
        </p:nvSpPr>
        <p:spPr>
          <a:xfrm>
            <a:off x="311700" y="4182900"/>
            <a:ext cx="8520600" cy="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3. Remove anything that could cause us to stop - Cut the ties to the anchor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4294967295"/>
          </p:nvPr>
        </p:nvSpPr>
        <p:spPr>
          <a:xfrm>
            <a:off x="311700" y="5289425"/>
            <a:ext cx="8520600" cy="13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4. Take bold actions on God’s promises - Sail headlong at the rocky shore</a:t>
            </a:r>
            <a:endParaRPr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349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Oswald</vt:lpstr>
      <vt:lpstr>Office Theme</vt:lpstr>
      <vt:lpstr>Simple Light</vt:lpstr>
      <vt:lpstr>PowerPoint Presentation</vt:lpstr>
      <vt:lpstr>PowerPoint Presentation</vt:lpstr>
      <vt:lpstr>Going For Broke With God Acts 27</vt:lpstr>
      <vt:lpstr>Going For Broke With God Acts 27</vt:lpstr>
      <vt:lpstr>Going For Broke With God Acts 27</vt:lpstr>
      <vt:lpstr>Going For Broke With God Acts 27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2018-12-30T21:38:17Z</dcterms:modified>
</cp:coreProperties>
</file>