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1" r:id="rId2"/>
  </p:sldMasterIdLst>
  <p:notesMasterIdLst>
    <p:notesMasterId r:id="rId10"/>
  </p:notesMasterIdLst>
  <p:sldIdLst>
    <p:sldId id="259" r:id="rId3"/>
    <p:sldId id="256" r:id="rId4"/>
    <p:sldId id="258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24A7C-7F22-4933-A2A6-29ECC32DA3E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CCCD2-6F9E-44C6-B6FA-7C7871D8C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54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0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3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6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16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52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01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96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67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37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4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84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5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8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948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30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467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517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881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7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7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4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6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7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3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3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5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776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DC780-E886-4F59-873C-9C62EA974A67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D65C61-EC90-4E0A-8B63-28387EFA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3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90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38DE6B57-612D-4FE7-9093-4CB901991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8E71B5-8710-4E9D-9F4A-D45E6F757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5937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Work Out Your Own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70FDC-5651-4CD0-BE4E-6EA83C160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14332"/>
            <a:ext cx="6858000" cy="201094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Philippians 2:12-18</a:t>
            </a:r>
          </a:p>
        </p:txBody>
      </p:sp>
    </p:spTree>
    <p:extLst>
      <p:ext uri="{BB962C8B-B14F-4D97-AF65-F5344CB8AC3E}">
        <p14:creationId xmlns:p14="http://schemas.microsoft.com/office/powerpoint/2010/main" val="375793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2A044-2A27-41EB-A642-DF317198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“Work Out”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E6F0C-84AF-4481-8C1C-85A884030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388077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“do work fully, accomplish, finish” (Strong’s).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Does not mean we are to somehow earn our salvation, we are free to choose how we will be saved, or we can blaze our own trail to Heaven.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It means we are to </a:t>
            </a:r>
            <a:r>
              <a:rPr lang="en-US" sz="2800" b="1" u="sng" dirty="0">
                <a:solidFill>
                  <a:schemeClr val="tx1"/>
                </a:solidFill>
              </a:rPr>
              <a:t>accomplish</a:t>
            </a:r>
            <a:r>
              <a:rPr lang="en-US" sz="2800" b="1" dirty="0">
                <a:solidFill>
                  <a:schemeClr val="tx1"/>
                </a:solidFill>
              </a:rPr>
              <a:t> or </a:t>
            </a:r>
            <a:r>
              <a:rPr lang="en-US" sz="2800" b="1" u="sng" dirty="0">
                <a:solidFill>
                  <a:schemeClr val="tx1"/>
                </a:solidFill>
              </a:rPr>
              <a:t>finish</a:t>
            </a:r>
            <a:r>
              <a:rPr lang="en-US" sz="2800" b="1" dirty="0">
                <a:solidFill>
                  <a:schemeClr val="tx1"/>
                </a:solidFill>
              </a:rPr>
              <a:t> what we have begun. </a:t>
            </a:r>
          </a:p>
        </p:txBody>
      </p:sp>
    </p:spTree>
    <p:extLst>
      <p:ext uri="{BB962C8B-B14F-4D97-AF65-F5344CB8AC3E}">
        <p14:creationId xmlns:p14="http://schemas.microsoft.com/office/powerpoint/2010/main" val="25158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2A044-2A27-41EB-A642-DF317198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“Work Out”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E6F0C-84AF-4481-8C1C-85A884030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We work out our salvation by seeing our faith through to the end (1 Pet. 1:9).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We must continue to comply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with the conditions upon which God has promised to save us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(Heb. 10:36). </a:t>
            </a:r>
          </a:p>
        </p:txBody>
      </p:sp>
    </p:spTree>
    <p:extLst>
      <p:ext uri="{BB962C8B-B14F-4D97-AF65-F5344CB8AC3E}">
        <p14:creationId xmlns:p14="http://schemas.microsoft.com/office/powerpoint/2010/main" val="141055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2A044-2A27-41EB-A642-DF317198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“Your Own”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E6F0C-84AF-4481-8C1C-85A884030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We will be judged individually.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Romans 14:12; 2 Cor. 5:10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No one can obey the gospel for us. We must do it ourselves.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Young Christian - you must develop your </a:t>
            </a:r>
            <a:r>
              <a:rPr lang="en-US" sz="2800" b="1" u="sng" dirty="0">
                <a:solidFill>
                  <a:schemeClr val="tx1"/>
                </a:solidFill>
              </a:rPr>
              <a:t>own</a:t>
            </a:r>
            <a:r>
              <a:rPr lang="en-US" sz="2800" b="1" dirty="0">
                <a:solidFill>
                  <a:schemeClr val="tx1"/>
                </a:solidFill>
              </a:rPr>
              <a:t> faith. </a:t>
            </a:r>
          </a:p>
        </p:txBody>
      </p:sp>
    </p:spTree>
    <p:extLst>
      <p:ext uri="{BB962C8B-B14F-4D97-AF65-F5344CB8AC3E}">
        <p14:creationId xmlns:p14="http://schemas.microsoft.com/office/powerpoint/2010/main" val="36450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39C3-4684-4068-B699-8CB78899D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The Right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B3FB2-05BC-491C-92E0-37A93AC08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067826"/>
            <a:ext cx="6347714" cy="38807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Reverently - v. 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Confidently - v. 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Willingly - v. 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Blamelessly - v. 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Steadfastly - v. 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Cheerfully - vs. 17-18</a:t>
            </a:r>
          </a:p>
        </p:txBody>
      </p:sp>
    </p:spTree>
    <p:extLst>
      <p:ext uri="{BB962C8B-B14F-4D97-AF65-F5344CB8AC3E}">
        <p14:creationId xmlns:p14="http://schemas.microsoft.com/office/powerpoint/2010/main" val="204769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82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171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 3</vt:lpstr>
      <vt:lpstr>1_Office Theme</vt:lpstr>
      <vt:lpstr>Facet</vt:lpstr>
      <vt:lpstr>PowerPoint Presentation</vt:lpstr>
      <vt:lpstr>Work Out Your Own Salvation</vt:lpstr>
      <vt:lpstr>“Work Out”</vt:lpstr>
      <vt:lpstr>“Work Out”</vt:lpstr>
      <vt:lpstr>“Your Own”</vt:lpstr>
      <vt:lpstr>The Right Attitude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Out Your Own Salvation</dc:title>
  <dc:creator>Heath Rogers</dc:creator>
  <cp:lastModifiedBy>Michael Hepner</cp:lastModifiedBy>
  <cp:revision>11</cp:revision>
  <dcterms:created xsi:type="dcterms:W3CDTF">2018-12-15T02:58:46Z</dcterms:created>
  <dcterms:modified xsi:type="dcterms:W3CDTF">2018-12-16T19:59:40Z</dcterms:modified>
</cp:coreProperties>
</file>