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7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7A3BE-16E6-413F-B24B-8358FC2C9906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8EF9-3D89-4D81-8D41-5BDF774E3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4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6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30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90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33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72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89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37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08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26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19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84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24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5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2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1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7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0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7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5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8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70C7-132B-452D-A1F0-3E8AD263E65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C1CF-F6A4-4169-A961-D12B98C29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76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67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We Must Offer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would not accept their sacrifices because they were not their best (Mal. 1:8). </a:t>
            </a:r>
          </a:p>
          <a:p>
            <a:r>
              <a:rPr lang="en-US" b="1" dirty="0"/>
              <a:t>They had to offer the best (Lev. 22:19-25). </a:t>
            </a:r>
          </a:p>
          <a:p>
            <a:r>
              <a:rPr lang="en-US" b="1" dirty="0"/>
              <a:t>Abel offered the </a:t>
            </a:r>
            <a:r>
              <a:rPr lang="en-US" b="1" i="1" dirty="0"/>
              <a:t>firstborn</a:t>
            </a:r>
            <a:r>
              <a:rPr lang="en-US" b="1" dirty="0"/>
              <a:t> of his flock and their fat (Gen. 4:4). </a:t>
            </a:r>
          </a:p>
          <a:p>
            <a:r>
              <a:rPr lang="en-US" b="1" dirty="0"/>
              <a:t>David would not offer a sacrifice to God that did not cost him anything (2 Sam. 24:21-24). </a:t>
            </a:r>
          </a:p>
        </p:txBody>
      </p:sp>
    </p:spTree>
    <p:extLst>
      <p:ext uri="{BB962C8B-B14F-4D97-AF65-F5344CB8AC3E}">
        <p14:creationId xmlns:p14="http://schemas.microsoft.com/office/powerpoint/2010/main" val="53039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We Must Offer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We are under a </a:t>
            </a:r>
            <a:r>
              <a:rPr lang="en-US" b="1" i="1" dirty="0"/>
              <a:t>better covenant,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established on </a:t>
            </a:r>
            <a:r>
              <a:rPr lang="en-US" b="1" i="1" dirty="0"/>
              <a:t>better promises</a:t>
            </a:r>
            <a:r>
              <a:rPr lang="en-US" b="1" dirty="0"/>
              <a:t> (Heb. 8:6), </a:t>
            </a:r>
            <a:br>
              <a:rPr lang="en-US" b="1" dirty="0"/>
            </a:br>
            <a:r>
              <a:rPr lang="en-US" b="1" dirty="0"/>
              <a:t>granting us a </a:t>
            </a:r>
            <a:r>
              <a:rPr lang="en-US" b="1" i="1" dirty="0"/>
              <a:t>better hope</a:t>
            </a:r>
            <a:r>
              <a:rPr lang="en-US" b="1" dirty="0"/>
              <a:t> (7:19), </a:t>
            </a:r>
            <a:br>
              <a:rPr lang="en-US" b="1" dirty="0"/>
            </a:br>
            <a:r>
              <a:rPr lang="en-US" b="1" dirty="0"/>
              <a:t>secured with a </a:t>
            </a:r>
            <a:r>
              <a:rPr lang="en-US" b="1" i="1" dirty="0"/>
              <a:t>better sacrifice</a:t>
            </a:r>
            <a:r>
              <a:rPr lang="en-US" b="1" dirty="0"/>
              <a:t> (9:23).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What makes us think we aren’t required to give God our best today?! </a:t>
            </a:r>
          </a:p>
        </p:txBody>
      </p:sp>
    </p:spTree>
    <p:extLst>
      <p:ext uri="{BB962C8B-B14F-4D97-AF65-F5344CB8AC3E}">
        <p14:creationId xmlns:p14="http://schemas.microsoft.com/office/powerpoint/2010/main" val="387861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4. Worship Must Be Offered With Clean Hands and a Pure Heart</a:t>
            </a:r>
          </a:p>
        </p:txBody>
      </p:sp>
    </p:spTree>
    <p:extLst>
      <p:ext uri="{BB962C8B-B14F-4D97-AF65-F5344CB8AC3E}">
        <p14:creationId xmlns:p14="http://schemas.microsoft.com/office/powerpoint/2010/main" val="3574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4. Worship Must Be Offered With Clean Hands and a Pure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“Who may ascend into the hill of the Lord? Or who may stand in His holy place? He who has clean hands and a pure heart, who has not lifted up his soul to an idol, nor sworn deceitfully.” </a:t>
            </a:r>
          </a:p>
          <a:p>
            <a:pPr marL="0" lvl="0" indent="0">
              <a:buNone/>
            </a:pPr>
            <a:endParaRPr lang="en-US" sz="800" b="1" dirty="0"/>
          </a:p>
          <a:p>
            <a:pPr marL="0" lvl="0" indent="0">
              <a:buNone/>
            </a:pPr>
            <a:r>
              <a:rPr lang="en-US" b="1" dirty="0"/>
              <a:t>Psalm 24:3-4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892F5CB2-48AC-4485-9DDD-25C04E6B5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4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4. Worship Must Be Offered With Clean Hands and a Pure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5877"/>
            <a:ext cx="7886700" cy="3990353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“Draw near to God and He will draw near to you. Cleanse your hands, you sinners; and purify your hearts, you double-minded.” </a:t>
            </a:r>
          </a:p>
          <a:p>
            <a:pPr marL="0" lvl="0" indent="0">
              <a:buNone/>
            </a:pPr>
            <a:endParaRPr lang="en-US" sz="800" b="1" dirty="0"/>
          </a:p>
          <a:p>
            <a:pPr marL="0" lvl="0" indent="0">
              <a:buNone/>
            </a:pPr>
            <a:r>
              <a:rPr lang="en-US" b="1" dirty="0"/>
              <a:t>James 4:8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892F5CB2-48AC-4485-9DDD-25C04E6B5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93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4. Worship Must Be Offered With Clean Hands and a Pure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5877"/>
            <a:ext cx="7886700" cy="3990353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/>
              <a:t>“Let us draw near with a true heart in full assurance of faith, having our hearts sprinkled from an evil conscience and our bodies washed with pure water.” </a:t>
            </a:r>
          </a:p>
          <a:p>
            <a:pPr marL="0" lvl="0" indent="0">
              <a:buNone/>
            </a:pPr>
            <a:endParaRPr lang="en-US" sz="800" b="1" dirty="0"/>
          </a:p>
          <a:p>
            <a:pPr marL="0" lvl="0" indent="0">
              <a:buNone/>
            </a:pPr>
            <a:r>
              <a:rPr lang="en-US" b="1" dirty="0"/>
              <a:t>Hebrews 10:22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892F5CB2-48AC-4485-9DDD-25C04E6B5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50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4. Worship Must Be Offered With Clean Hands and a Pure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/>
              <a:t>“If I regard iniquity in my heart, the Lord will not hear” (Psalm 66:18). </a:t>
            </a:r>
          </a:p>
          <a:p>
            <a:pPr marL="0" lvl="0" indent="0">
              <a:buNone/>
            </a:pPr>
            <a:endParaRPr lang="en-US" sz="800" b="1" dirty="0"/>
          </a:p>
          <a:p>
            <a:pPr marL="0" lvl="0" indent="0">
              <a:buNone/>
            </a:pPr>
            <a:r>
              <a:rPr lang="en-US" b="1" dirty="0"/>
              <a:t>“The sacrifice of the wicked is an abomination to the Lord, but the prayer of the upright is His delight” (Proverbs 15:8). </a:t>
            </a:r>
          </a:p>
          <a:p>
            <a:pPr marL="0" lvl="0" indent="0">
              <a:buNone/>
            </a:pPr>
            <a:endParaRPr lang="en-US" sz="800" b="1" dirty="0"/>
          </a:p>
          <a:p>
            <a:pPr marL="0" lvl="0" indent="0">
              <a:buNone/>
            </a:pPr>
            <a:r>
              <a:rPr lang="en-US" b="1" dirty="0"/>
              <a:t>Isaiah 1:10-17</a:t>
            </a:r>
          </a:p>
          <a:p>
            <a:pPr marL="0" lvl="0" indent="0">
              <a:buNone/>
            </a:pPr>
            <a:r>
              <a:rPr lang="en-US" b="1" dirty="0"/>
              <a:t>1 Samuel 15:18-23</a:t>
            </a:r>
          </a:p>
        </p:txBody>
      </p:sp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892F5CB2-48AC-4485-9DDD-25C04E6B5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69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+mn-lt"/>
              </a:rPr>
              <a:t>5. Worship Must Come From Our Heart</a:t>
            </a:r>
          </a:p>
        </p:txBody>
      </p:sp>
    </p:spTree>
    <p:extLst>
      <p:ext uri="{BB962C8B-B14F-4D97-AF65-F5344CB8AC3E}">
        <p14:creationId xmlns:p14="http://schemas.microsoft.com/office/powerpoint/2010/main" val="368601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6464B01-99B5-421B-A762-17BE1EF9F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+mn-lt"/>
              </a:rPr>
              <a:t>5. Worship Must Come From 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“pour out your heart before Him” (Ps. 62:8).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“I will praise You, O Lord my God, with all my heart, and I will glorify Your name forevermore” (86:12).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“I will praise You with my whole heart” (138:1). </a:t>
            </a:r>
          </a:p>
        </p:txBody>
      </p:sp>
    </p:spTree>
    <p:extLst>
      <p:ext uri="{BB962C8B-B14F-4D97-AF65-F5344CB8AC3E}">
        <p14:creationId xmlns:p14="http://schemas.microsoft.com/office/powerpoint/2010/main" val="2491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open bible">
            <a:extLst>
              <a:ext uri="{FF2B5EF4-FFF2-40B4-BE49-F238E27FC236}">
                <a16:creationId xmlns:a16="http://schemas.microsoft.com/office/drawing/2014/main" id="{16464B01-99B5-421B-A762-17BE1EF9F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268304"/>
            <a:ext cx="3667125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+mn-lt"/>
              </a:rPr>
              <a:t>5. Worship Must Come From 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God knows when our heart is not in it!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“These people draw near to Me with their mouth, and honor Me with their lips, but their heart is far from Me.”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Matthew 15:7</a:t>
            </a:r>
          </a:p>
        </p:txBody>
      </p:sp>
    </p:spTree>
    <p:extLst>
      <p:ext uri="{BB962C8B-B14F-4D97-AF65-F5344CB8AC3E}">
        <p14:creationId xmlns:p14="http://schemas.microsoft.com/office/powerpoint/2010/main" val="163141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4B96-551F-401E-9191-EEE92BB62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89114"/>
            <a:ext cx="7772400" cy="1561893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Things We Need To Know About Worshiping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0AFEE-066F-46E5-BEE2-1BB86B32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8940" y="2939434"/>
            <a:ext cx="3707296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John 4:19-24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13946310-A5D4-4A70-8C20-C61E7EBE8C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" t="2664" r="2738" b="5597"/>
          <a:stretch/>
        </p:blipFill>
        <p:spPr bwMode="auto">
          <a:xfrm>
            <a:off x="1017764" y="2813012"/>
            <a:ext cx="3223591" cy="381052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6C8C4412-781E-4845-A4EA-2937B6DFBC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6"/>
          <a:stretch/>
        </p:blipFill>
        <p:spPr bwMode="auto">
          <a:xfrm>
            <a:off x="4478574" y="3652155"/>
            <a:ext cx="3582059" cy="297137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8647D-3AC4-470D-BFA4-1F7D1FE6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Offering Acceptable Worship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23A8-3FED-4126-AB67-6ADA1E84B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Must Worship Only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Must Be Offered the Way God Instructs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Must Be Our Best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Must Be Offered With Clean Hands and a Pure Heart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Must Come From the Heart</a:t>
            </a:r>
          </a:p>
        </p:txBody>
      </p:sp>
    </p:spTree>
    <p:extLst>
      <p:ext uri="{BB962C8B-B14F-4D97-AF65-F5344CB8AC3E}">
        <p14:creationId xmlns:p14="http://schemas.microsoft.com/office/powerpoint/2010/main" val="379352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31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405D-ADEA-4B5B-9E34-7A8DA0E9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Worship?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346AC-2971-4130-8975-709093EF9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“to adore or pay divine honors to as deity; to reverence with supreme respect and veneration” (Webster’s Dictionary). </a:t>
            </a:r>
          </a:p>
          <a:p>
            <a:endParaRPr lang="en-US" sz="800" b="1" dirty="0"/>
          </a:p>
          <a:p>
            <a:r>
              <a:rPr lang="en-US" b="1" dirty="0"/>
              <a:t>Worship is something we do, but more importantly, it is something that we do to or towards God. </a:t>
            </a:r>
          </a:p>
        </p:txBody>
      </p:sp>
    </p:spTree>
    <p:extLst>
      <p:ext uri="{BB962C8B-B14F-4D97-AF65-F5344CB8AC3E}">
        <p14:creationId xmlns:p14="http://schemas.microsoft.com/office/powerpoint/2010/main" val="308846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405D-ADEA-4B5B-9E34-7A8DA0E9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Worship?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346AC-2971-4130-8975-709093EF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693715" cy="4351338"/>
          </a:xfrm>
        </p:spPr>
        <p:txBody>
          <a:bodyPr>
            <a:normAutofit/>
          </a:bodyPr>
          <a:lstStyle/>
          <a:p>
            <a:r>
              <a:rPr lang="en-US" b="1" dirty="0"/>
              <a:t>God is worthy of our worship.</a:t>
            </a:r>
          </a:p>
          <a:p>
            <a:pPr lvl="1"/>
            <a:r>
              <a:rPr lang="en-US" sz="2800" b="1" dirty="0"/>
              <a:t>“Give unto the Lord the glory due to His name; worship the Lord in the beauty of holiness” (Ps. 29:2). </a:t>
            </a:r>
          </a:p>
          <a:p>
            <a:endParaRPr lang="en-US" sz="800" b="1" dirty="0"/>
          </a:p>
          <a:p>
            <a:r>
              <a:rPr lang="en-US" b="1" dirty="0"/>
              <a:t>God seeks those who will worship Him. </a:t>
            </a:r>
          </a:p>
          <a:p>
            <a:pPr lvl="1"/>
            <a:r>
              <a:rPr lang="en-US" sz="2800" b="1" dirty="0"/>
              <a:t>This worship </a:t>
            </a:r>
            <a:r>
              <a:rPr lang="en-US" sz="2800" b="1" u="sng" dirty="0"/>
              <a:t>must</a:t>
            </a:r>
            <a:r>
              <a:rPr lang="en-US" sz="2800" b="1" dirty="0"/>
              <a:t> be in spirit and in truth (John 4:23-24). </a:t>
            </a:r>
          </a:p>
          <a:p>
            <a:pPr lvl="1"/>
            <a:r>
              <a:rPr lang="en-US" sz="2800" b="1" dirty="0"/>
              <a:t>This worship </a:t>
            </a:r>
            <a:r>
              <a:rPr lang="en-US" sz="2800" b="1" u="sng" dirty="0"/>
              <a:t>must</a:t>
            </a:r>
            <a:r>
              <a:rPr lang="en-US" sz="2800" b="1" dirty="0"/>
              <a:t> be acceptable to God before He will receive it (Gen. 4:4-5).  </a:t>
            </a:r>
          </a:p>
        </p:txBody>
      </p:sp>
    </p:spTree>
    <p:extLst>
      <p:ext uri="{BB962C8B-B14F-4D97-AF65-F5344CB8AC3E}">
        <p14:creationId xmlns:p14="http://schemas.microsoft.com/office/powerpoint/2010/main" val="43678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We Must Worship Only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Exodus 20:1-6</a:t>
            </a:r>
          </a:p>
          <a:p>
            <a:r>
              <a:rPr lang="en-US" b="1" dirty="0"/>
              <a:t>Jeremiah 25:4-7</a:t>
            </a:r>
          </a:p>
          <a:p>
            <a:r>
              <a:rPr lang="en-US" b="1" dirty="0"/>
              <a:t>Matthew 4:10</a:t>
            </a:r>
          </a:p>
        </p:txBody>
      </p:sp>
    </p:spTree>
    <p:extLst>
      <p:ext uri="{BB962C8B-B14F-4D97-AF65-F5344CB8AC3E}">
        <p14:creationId xmlns:p14="http://schemas.microsoft.com/office/powerpoint/2010/main" val="120410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We Must Worship God the Way He Instructs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/>
          <a:lstStyle/>
          <a:p>
            <a:pPr lvl="0"/>
            <a:r>
              <a:rPr lang="en-US" b="1" dirty="0"/>
              <a:t>Abel’s offering was respected, Cain’s was not (Gen. 4:4-5). </a:t>
            </a:r>
          </a:p>
          <a:p>
            <a:pPr lvl="0"/>
            <a:r>
              <a:rPr lang="en-US" b="1" dirty="0"/>
              <a:t>Nadab and Abihu were destroyed for offering </a:t>
            </a:r>
            <a:r>
              <a:rPr lang="en-US" b="1" i="1" dirty="0"/>
              <a:t>strange fire</a:t>
            </a:r>
            <a:r>
              <a:rPr lang="en-US" b="1" dirty="0"/>
              <a:t> (Lev. 10:1-2). </a:t>
            </a:r>
          </a:p>
        </p:txBody>
      </p:sp>
    </p:spTree>
    <p:extLst>
      <p:ext uri="{BB962C8B-B14F-4D97-AF65-F5344CB8AC3E}">
        <p14:creationId xmlns:p14="http://schemas.microsoft.com/office/powerpoint/2010/main" val="14289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We Must Worship God the Way He Instructs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/>
          <a:lstStyle/>
          <a:p>
            <a:pPr lvl="0"/>
            <a:r>
              <a:rPr lang="en-US" b="1" u="sng" dirty="0"/>
              <a:t>Patriarchal Age</a:t>
            </a:r>
            <a:r>
              <a:rPr lang="en-US" b="1" dirty="0"/>
              <a:t> - God spoke directly to the heads of the families (Job. 42:7-9). </a:t>
            </a:r>
          </a:p>
          <a:p>
            <a:pPr lvl="0"/>
            <a:r>
              <a:rPr lang="en-US" b="1" u="sng" dirty="0"/>
              <a:t>Law of Moses</a:t>
            </a:r>
            <a:r>
              <a:rPr lang="en-US" b="1" dirty="0"/>
              <a:t> - God gave specific instructions regarding Israel’s worship (Heb. 8:5). </a:t>
            </a:r>
          </a:p>
          <a:p>
            <a:pPr lvl="0"/>
            <a:r>
              <a:rPr lang="en-US" b="1" u="sng" dirty="0"/>
              <a:t>Church</a:t>
            </a:r>
            <a:r>
              <a:rPr lang="en-US" b="1" dirty="0"/>
              <a:t> - the Lord and His apostles have given instructions regarding worship.</a:t>
            </a:r>
          </a:p>
          <a:p>
            <a:pPr lvl="1"/>
            <a:r>
              <a:rPr lang="en-US" sz="2800" b="1" dirty="0"/>
              <a:t>singing, prayers, Lord’s Supper, giving, preaching</a:t>
            </a:r>
          </a:p>
        </p:txBody>
      </p:sp>
    </p:spTree>
    <p:extLst>
      <p:ext uri="{BB962C8B-B14F-4D97-AF65-F5344CB8AC3E}">
        <p14:creationId xmlns:p14="http://schemas.microsoft.com/office/powerpoint/2010/main" val="309579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We Must Worship God the Way He Instructs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/>
          <a:lstStyle/>
          <a:p>
            <a:pPr lvl="0"/>
            <a:r>
              <a:rPr lang="en-US" b="1" dirty="0"/>
              <a:t>Unacceptable worship was not allowed to go uncorrected (1 Cor. 11-14). </a:t>
            </a:r>
          </a:p>
          <a:p>
            <a:pPr lvl="1"/>
            <a:r>
              <a:rPr lang="en-US" sz="2800" b="1" dirty="0"/>
              <a:t>Lord’s Supper (11:17-34). </a:t>
            </a:r>
          </a:p>
          <a:p>
            <a:pPr lvl="1"/>
            <a:r>
              <a:rPr lang="en-US" sz="2800" b="1" dirty="0"/>
              <a:t>Conduct in the assembly (14).</a:t>
            </a:r>
          </a:p>
        </p:txBody>
      </p:sp>
    </p:spTree>
    <p:extLst>
      <p:ext uri="{BB962C8B-B14F-4D97-AF65-F5344CB8AC3E}">
        <p14:creationId xmlns:p14="http://schemas.microsoft.com/office/powerpoint/2010/main" val="108450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3EBF-EF9A-47DE-B5D8-9CCB6980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We Must Worship God the Way He Instructs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7A1D-A0C4-4528-809B-021DB172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/>
          <a:lstStyle/>
          <a:p>
            <a:pPr lvl="0"/>
            <a:r>
              <a:rPr lang="en-US" b="1" dirty="0"/>
              <a:t>We cannot offer God what we want and expect that God will be pleased (2 Kings 5:11; Is. 55:8-9). </a:t>
            </a:r>
          </a:p>
          <a:p>
            <a:pPr lvl="0"/>
            <a:r>
              <a:rPr lang="en-US" b="1" dirty="0"/>
              <a:t>We cannot follow the traditions, doctrines, or commands of men and expect that God will be pleased (Matt. 15:9; Col. 2:18-23). </a:t>
            </a:r>
          </a:p>
        </p:txBody>
      </p:sp>
    </p:spTree>
    <p:extLst>
      <p:ext uri="{BB962C8B-B14F-4D97-AF65-F5344CB8AC3E}">
        <p14:creationId xmlns:p14="http://schemas.microsoft.com/office/powerpoint/2010/main" val="238342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806</Words>
  <Application>Microsoft Office PowerPoint</Application>
  <PresentationFormat>On-screen Show (4:3)</PresentationFormat>
  <Paragraphs>80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Things We Need To Know About Worshiping God</vt:lpstr>
      <vt:lpstr>What Is Worship?</vt:lpstr>
      <vt:lpstr>What Is Worship?</vt:lpstr>
      <vt:lpstr>1. We Must Worship Only God</vt:lpstr>
      <vt:lpstr>2. We Must Worship God the Way He Instructs</vt:lpstr>
      <vt:lpstr>2. We Must Worship God the Way He Instructs</vt:lpstr>
      <vt:lpstr>2. We Must Worship God the Way He Instructs</vt:lpstr>
      <vt:lpstr>2. We Must Worship God the Way He Instructs</vt:lpstr>
      <vt:lpstr>3. We Must Offer Our Best</vt:lpstr>
      <vt:lpstr>3. We Must Offer Our Best</vt:lpstr>
      <vt:lpstr>4. Worship Must Be Offered With Clean Hands and a Pure Heart</vt:lpstr>
      <vt:lpstr>4. Worship Must Be Offered With Clean Hands and a Pure Heart</vt:lpstr>
      <vt:lpstr>4. Worship Must Be Offered With Clean Hands and a Pure Heart</vt:lpstr>
      <vt:lpstr>4. Worship Must Be Offered With Clean Hands and a Pure Heart</vt:lpstr>
      <vt:lpstr>4. Worship Must Be Offered With Clean Hands and a Pure Heart</vt:lpstr>
      <vt:lpstr>5. Worship Must Come From Our Heart</vt:lpstr>
      <vt:lpstr>5. Worship Must Come From Our Heart</vt:lpstr>
      <vt:lpstr>5. Worship Must Come From Our Heart</vt:lpstr>
      <vt:lpstr>Offering Acceptable Worship To God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We Need To Know About Worshiping God</dc:title>
  <dc:creator>Heath Rogers</dc:creator>
  <cp:lastModifiedBy>Michael Hepner</cp:lastModifiedBy>
  <cp:revision>18</cp:revision>
  <dcterms:created xsi:type="dcterms:W3CDTF">2018-11-29T16:25:49Z</dcterms:created>
  <dcterms:modified xsi:type="dcterms:W3CDTF">2018-12-03T14:20:10Z</dcterms:modified>
</cp:coreProperties>
</file>