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56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C2343-7F4A-4BF2-AD33-DCF7A2D58D86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87B16-D64C-4D26-B204-AC06A633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6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4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19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3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89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96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62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93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92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4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46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82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655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4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8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4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6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6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8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8771F-611A-40F0-AF5F-D839C845B649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806D-3BBF-42E0-AB81-DDA732DC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70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201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72B2C-30E1-4C33-BBD8-DB814C3C1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99440"/>
            <a:ext cx="7772400" cy="127628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Things God Will Not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FE3E1-91DB-4B70-843D-3BAAD6D50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32194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Lessons Learned from the Book of Jonah</a:t>
            </a:r>
          </a:p>
        </p:txBody>
      </p:sp>
      <p:pic>
        <p:nvPicPr>
          <p:cNvPr id="1026" name="Picture 2" descr="Image result for water">
            <a:extLst>
              <a:ext uri="{FF2B5EF4-FFF2-40B4-BE49-F238E27FC236}">
                <a16:creationId xmlns:a16="http://schemas.microsoft.com/office/drawing/2014/main" id="{2F8A4780-3D62-41A7-B68A-26A33D3EC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68147"/>
            <a:ext cx="9144000" cy="268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23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AC6C1-8FB6-4653-934E-84786C3C9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383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Things God Will Not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FF41-677D-4B2B-A1FF-90F58165E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1478"/>
            <a:ext cx="8064776" cy="510139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Overlook Sin</a:t>
            </a:r>
          </a:p>
          <a:p>
            <a:pPr lvl="1"/>
            <a:r>
              <a:rPr lang="en-US" sz="2800" dirty="0"/>
              <a:t>Nahum 1:3; Jonah 1:2, 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Release Us From Undesirable Duties</a:t>
            </a:r>
          </a:p>
          <a:p>
            <a:pPr lvl="1"/>
            <a:r>
              <a:rPr lang="en-US" sz="2800" dirty="0"/>
              <a:t>Jonah 1:3; 3:1-2; 4:1-2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Abandon Us Without Hope</a:t>
            </a:r>
          </a:p>
          <a:p>
            <a:pPr lvl="1"/>
            <a:r>
              <a:rPr lang="en-US" sz="2800" dirty="0"/>
              <a:t>Jonah 1:17; 2:1-10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Change His Plans to Conform to Our Desires</a:t>
            </a:r>
          </a:p>
          <a:p>
            <a:pPr lvl="1"/>
            <a:r>
              <a:rPr lang="en-US" sz="2800" dirty="0"/>
              <a:t>Jonah 3:10; 4:1-5; Isaiah 55:8-9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Restrict His Grace to Our Limitations</a:t>
            </a:r>
          </a:p>
          <a:p>
            <a:pPr lvl="1"/>
            <a:r>
              <a:rPr lang="en-US" sz="2800" dirty="0"/>
              <a:t>Jonah 4:6-11</a:t>
            </a:r>
          </a:p>
        </p:txBody>
      </p:sp>
    </p:spTree>
    <p:extLst>
      <p:ext uri="{BB962C8B-B14F-4D97-AF65-F5344CB8AC3E}">
        <p14:creationId xmlns:p14="http://schemas.microsoft.com/office/powerpoint/2010/main" val="317483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F3ADE-8A2B-4AE9-AEE0-B8F3CB768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285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God Will Save Us!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34DF-4703-414C-9F8D-EDA05EADC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099" y="1666601"/>
            <a:ext cx="6699802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Believe in Jesus </a:t>
            </a:r>
            <a:r>
              <a:rPr lang="en-US" b="1" dirty="0"/>
              <a:t>- John 8:24</a:t>
            </a:r>
            <a:endParaRPr lang="en-US" sz="3200" b="1" dirty="0"/>
          </a:p>
          <a:p>
            <a:r>
              <a:rPr lang="en-US" sz="3200" b="1" dirty="0"/>
              <a:t>Repent of our sins </a:t>
            </a:r>
            <a:r>
              <a:rPr lang="en-US" b="1" dirty="0"/>
              <a:t>- Acts 17:30</a:t>
            </a:r>
          </a:p>
          <a:p>
            <a:r>
              <a:rPr lang="en-US" sz="3200" b="1" dirty="0"/>
              <a:t>Confess our faith </a:t>
            </a:r>
            <a:r>
              <a:rPr lang="en-US" b="1" dirty="0"/>
              <a:t>- Romans 10:9-10</a:t>
            </a:r>
            <a:endParaRPr lang="en-US" sz="3200" b="1" dirty="0"/>
          </a:p>
          <a:p>
            <a:r>
              <a:rPr lang="en-US" sz="3200" b="1" dirty="0"/>
              <a:t>Be baptized </a:t>
            </a:r>
            <a:r>
              <a:rPr lang="en-US" b="1" dirty="0"/>
              <a:t>- Acts 22:16</a:t>
            </a:r>
          </a:p>
          <a:p>
            <a:r>
              <a:rPr lang="en-US" sz="3200" b="1" dirty="0"/>
              <a:t>Endure to the end </a:t>
            </a:r>
            <a:r>
              <a:rPr lang="en-US" b="1" dirty="0"/>
              <a:t>- Hebrews 10:36</a:t>
            </a:r>
            <a:endParaRPr lang="en-US" sz="3200" b="1" dirty="0"/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B73F3D26-E20B-4DF6-9A86-2AEC96A00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848636"/>
            <a:ext cx="44196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44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0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104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Things God Will Not Do</vt:lpstr>
      <vt:lpstr>Things God Will Not Do</vt:lpstr>
      <vt:lpstr>God Will Save Us!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9</cp:revision>
  <dcterms:created xsi:type="dcterms:W3CDTF">2018-11-14T12:55:13Z</dcterms:created>
  <dcterms:modified xsi:type="dcterms:W3CDTF">2018-11-19T02:25:50Z</dcterms:modified>
</cp:coreProperties>
</file>