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8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19FC-6F52-4B40-82D6-8F28BA519E0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A9560-0140-48A9-8CFD-D0D92ED5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2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4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9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93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46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96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47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10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92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74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2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83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77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0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0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8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7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9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1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6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7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1072E-1F4C-44B1-ADE1-BCAC6497054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BED43-E2CB-4B93-87CC-AF7875486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81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379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E257-C62B-4943-A2DE-3F18AC4E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God Works in Our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B2179-7A4D-47A0-B441-9CAFFABB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Every good blessing comes from God </a:t>
            </a:r>
            <a:br>
              <a:rPr lang="en-US" b="1" dirty="0"/>
            </a:br>
            <a:r>
              <a:rPr lang="en-US" b="1" dirty="0"/>
              <a:t>(Acts 17:25; James 1:17).</a:t>
            </a:r>
          </a:p>
          <a:p>
            <a:pPr lvl="0"/>
            <a:r>
              <a:rPr lang="en-US" b="1" dirty="0"/>
              <a:t>God blesses all mankind in a general way </a:t>
            </a:r>
            <a:br>
              <a:rPr lang="en-US" b="1" dirty="0"/>
            </a:br>
            <a:r>
              <a:rPr lang="en-US" b="1" dirty="0"/>
              <a:t>(Matt. 5:45). </a:t>
            </a:r>
          </a:p>
          <a:p>
            <a:pPr lvl="0"/>
            <a:r>
              <a:rPr lang="en-US" b="1" dirty="0"/>
              <a:t>Time and chance happen to everyone (Eccl. 9:11). </a:t>
            </a:r>
          </a:p>
          <a:p>
            <a:pPr lvl="0"/>
            <a:r>
              <a:rPr lang="en-US" b="1" dirty="0"/>
              <a:t>God works through His providence to answer our prayers today (Gen. 45:4-11). </a:t>
            </a:r>
          </a:p>
          <a:p>
            <a:pPr lvl="0"/>
            <a:r>
              <a:rPr lang="en-US" b="1" dirty="0"/>
              <a:t>God answers prayers conditionally. </a:t>
            </a:r>
          </a:p>
          <a:p>
            <a:pPr lvl="1"/>
            <a:r>
              <a:rPr lang="en-US" sz="2800" b="1" dirty="0"/>
              <a:t>2 Cor. 12:8-9; 1 John 5:14-15; Rom. 10:1</a:t>
            </a:r>
          </a:p>
        </p:txBody>
      </p:sp>
    </p:spTree>
    <p:extLst>
      <p:ext uri="{BB962C8B-B14F-4D97-AF65-F5344CB8AC3E}">
        <p14:creationId xmlns:p14="http://schemas.microsoft.com/office/powerpoint/2010/main" val="52261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90330"/>
            <a:ext cx="7886700" cy="5686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…the effective, fervent prayer of a righteous man avails much. </a:t>
            </a:r>
          </a:p>
          <a:p>
            <a:pPr marL="0" indent="0">
              <a:buNone/>
            </a:pPr>
            <a:r>
              <a:rPr lang="en-US" b="1" dirty="0"/>
              <a:t>Elijah was a man with a nature like ours, and he prayed earnestly that it would not rain; and it did not rain on the land for three years and six months. </a:t>
            </a:r>
          </a:p>
          <a:p>
            <a:pPr marL="0" indent="0">
              <a:buNone/>
            </a:pPr>
            <a:r>
              <a:rPr lang="en-US" b="1" dirty="0"/>
              <a:t>And he prayed again, and the heaven gave rain, and the earth produced its fruit.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James 5:16-18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42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62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raying people">
            <a:extLst>
              <a:ext uri="{FF2B5EF4-FFF2-40B4-BE49-F238E27FC236}">
                <a16:creationId xmlns:a16="http://schemas.microsoft.com/office/drawing/2014/main" id="{4C764D65-F5EE-4BE9-A1F7-0DA295C86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4986"/>
            <a:ext cx="9144000" cy="385145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A7427D6-057F-4ABA-93B3-0B638D315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75861"/>
            <a:ext cx="7772400" cy="97110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Assurance in Prayer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6329777-32B9-485D-B814-D7D206FAC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759990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dirty="0"/>
              <a:t>Isaiah 38:1-8</a:t>
            </a:r>
          </a:p>
        </p:txBody>
      </p:sp>
    </p:spTree>
    <p:extLst>
      <p:ext uri="{BB962C8B-B14F-4D97-AF65-F5344CB8AC3E}">
        <p14:creationId xmlns:p14="http://schemas.microsoft.com/office/powerpoint/2010/main" val="235309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43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 sought the Lord, and He heard me, and delivered me from all my fears… </a:t>
            </a:r>
          </a:p>
          <a:p>
            <a:pPr marL="0" indent="0">
              <a:buNone/>
            </a:pPr>
            <a:r>
              <a:rPr lang="en-US" b="1" dirty="0"/>
              <a:t>This poor man cried out, and the Lord heard him, and saved him out of all his troubles.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Psalm 34:4, 6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67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If you abide in Me, and My words abide in you, you will ask what you desire, and it shall be done for you.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15:7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25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Confess your trespasses to one another, and pray for one another, that you may be healed. The effective, fervent prayer of a righteous man avails much.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James 5:16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99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Now this is the confidence that we have in Him, that if we ask anything according to His will, He hears us. </a:t>
            </a:r>
          </a:p>
          <a:p>
            <a:pPr marL="0" indent="0">
              <a:buNone/>
            </a:pPr>
            <a:r>
              <a:rPr lang="en-US" b="1" dirty="0"/>
              <a:t>And if we know that He hears us, whatever we ask, we know that we have the petitions that we have asked of Him.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1 John 5:14-15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45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E257-C62B-4943-A2DE-3F18AC4E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Examples of Prayers Being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B2179-7A4D-47A0-B441-9CAFFABB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1077"/>
            <a:ext cx="7886700" cy="4175885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Daniel - Dan. 9:20-23	</a:t>
            </a:r>
          </a:p>
          <a:p>
            <a:pPr lvl="0"/>
            <a:r>
              <a:rPr lang="en-US" sz="3200" b="1" dirty="0"/>
              <a:t>The Apostles - Acts 4:31 </a:t>
            </a:r>
          </a:p>
          <a:p>
            <a:pPr lvl="0"/>
            <a:r>
              <a:rPr lang="en-US" sz="3200" b="1" dirty="0"/>
              <a:t>Cornelius - Acts 10:1-4		</a:t>
            </a:r>
          </a:p>
          <a:p>
            <a:pPr lvl="0"/>
            <a:r>
              <a:rPr lang="en-US" sz="3200" b="1" dirty="0"/>
              <a:t>Paul - 2 Cor. 12:8-9</a:t>
            </a:r>
          </a:p>
          <a:p>
            <a:pPr lvl="0"/>
            <a:r>
              <a:rPr lang="en-US" sz="3200" b="1" dirty="0"/>
              <a:t>The suffering saints - Rev. 5:8; 6:9-11</a:t>
            </a:r>
          </a:p>
        </p:txBody>
      </p:sp>
    </p:spTree>
    <p:extLst>
      <p:ext uri="{BB962C8B-B14F-4D97-AF65-F5344CB8AC3E}">
        <p14:creationId xmlns:p14="http://schemas.microsoft.com/office/powerpoint/2010/main" val="136595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E257-C62B-4943-A2DE-3F18AC4E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Walk By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B2179-7A4D-47A0-B441-9CAFFABB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1077"/>
            <a:ext cx="7886700" cy="4175885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The word of God gives us our faith </a:t>
            </a:r>
            <a:br>
              <a:rPr lang="en-US" sz="3200" b="1" dirty="0"/>
            </a:br>
            <a:r>
              <a:rPr lang="en-US" sz="3200" b="1" dirty="0"/>
              <a:t>(Rom. 10:17).</a:t>
            </a:r>
          </a:p>
          <a:p>
            <a:pPr lvl="0"/>
            <a:r>
              <a:rPr lang="en-US" sz="3200" b="1" dirty="0"/>
              <a:t>The things written aforetime give us hope and understanding (Rom. 15:4). </a:t>
            </a:r>
          </a:p>
          <a:p>
            <a:pPr lvl="0"/>
            <a:r>
              <a:rPr lang="en-US" sz="3200" b="1" dirty="0"/>
              <a:t>Prayer is an exercise of faith (Luke 18:1-8). </a:t>
            </a:r>
          </a:p>
        </p:txBody>
      </p:sp>
    </p:spTree>
    <p:extLst>
      <p:ext uri="{BB962C8B-B14F-4D97-AF65-F5344CB8AC3E}">
        <p14:creationId xmlns:p14="http://schemas.microsoft.com/office/powerpoint/2010/main" val="279815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293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PowerPoint Presentation</vt:lpstr>
      <vt:lpstr>Assurance in Prayer</vt:lpstr>
      <vt:lpstr>Prayers Are Heard and Answered</vt:lpstr>
      <vt:lpstr>Prayers Are Heard and Answered</vt:lpstr>
      <vt:lpstr>Prayers Are Heard and Answered</vt:lpstr>
      <vt:lpstr>Prayers Are Heard and Answered</vt:lpstr>
      <vt:lpstr>Prayers Are Heard and Answered</vt:lpstr>
      <vt:lpstr>Examples of Prayers Being  Heard and Answered</vt:lpstr>
      <vt:lpstr>We Must Walk By Faith</vt:lpstr>
      <vt:lpstr>How God Works in Our World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Assurance In Prayer</dc:title>
  <dc:creator>Heath Rogers</dc:creator>
  <cp:lastModifiedBy>Michael Hepner</cp:lastModifiedBy>
  <cp:revision>13</cp:revision>
  <dcterms:created xsi:type="dcterms:W3CDTF">2018-11-01T19:26:37Z</dcterms:created>
  <dcterms:modified xsi:type="dcterms:W3CDTF">2018-11-12T20:46:01Z</dcterms:modified>
</cp:coreProperties>
</file>