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</p:sldMasterIdLst>
  <p:notesMasterIdLst>
    <p:notesMasterId r:id="rId7"/>
  </p:notesMasterIdLst>
  <p:sldIdLst>
    <p:sldId id="281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85F50-C8CA-455C-991C-12149871084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6DDB9-0FDF-42B0-9AD2-8F4CA304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1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2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27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78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03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46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33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17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37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5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04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47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12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39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09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38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225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93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52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52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4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038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698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071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108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5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1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3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8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3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1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7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6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915D2-DD2E-4847-BF75-870539E5A1A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D303-B364-4DF3-9124-F7918099A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75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7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01A1-D996-4EA3-8FF1-418DDFBA6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Vitamin “C” for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6B870-2A97-4DE5-88EE-B386BB3BF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Consecration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Consideration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Control of 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Compromise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Contentment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Carry Your Own Load</a:t>
            </a:r>
          </a:p>
        </p:txBody>
      </p:sp>
      <p:pic>
        <p:nvPicPr>
          <p:cNvPr id="1026" name="Picture 2" descr="Image result for vitamin c bottle clipart">
            <a:extLst>
              <a:ext uri="{FF2B5EF4-FFF2-40B4-BE49-F238E27FC236}">
                <a16:creationId xmlns:a16="http://schemas.microsoft.com/office/drawing/2014/main" id="{7B909B1A-C606-4970-AC00-8E9FEF90C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13" y="2121176"/>
            <a:ext cx="2411896" cy="329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0297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94000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3_Office Theme</vt:lpstr>
      <vt:lpstr>PowerPoint Presentation</vt:lpstr>
      <vt:lpstr>Vitamin “C” for Marriage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 “C” for Marriage</dc:title>
  <dc:creator>Heath Rogers</dc:creator>
  <cp:lastModifiedBy>Michael Hepner</cp:lastModifiedBy>
  <cp:revision>6</cp:revision>
  <dcterms:created xsi:type="dcterms:W3CDTF">2018-11-03T22:08:06Z</dcterms:created>
  <dcterms:modified xsi:type="dcterms:W3CDTF">2018-11-10T21:27:11Z</dcterms:modified>
</cp:coreProperties>
</file>