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1"/>
  </p:notesMasterIdLst>
  <p:sldIdLst>
    <p:sldId id="257" r:id="rId3"/>
    <p:sldId id="256" r:id="rId4"/>
    <p:sldId id="259" r:id="rId5"/>
    <p:sldId id="260" r:id="rId6"/>
    <p:sldId id="261" r:id="rId7"/>
    <p:sldId id="262" r:id="rId8"/>
    <p:sldId id="263" r:id="rId9"/>
    <p:sldId id="264" r:id="rId10"/>
    <p:sldId id="265" r:id="rId11"/>
    <p:sldId id="267" r:id="rId12"/>
    <p:sldId id="268" r:id="rId13"/>
    <p:sldId id="269" r:id="rId14"/>
    <p:sldId id="266" r:id="rId15"/>
    <p:sldId id="270" r:id="rId16"/>
    <p:sldId id="271" r:id="rId17"/>
    <p:sldId id="272" r:id="rId18"/>
    <p:sldId id="273" r:id="rId19"/>
    <p:sldId id="258"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3" d="100"/>
          <a:sy n="83" d="100"/>
        </p:scale>
        <p:origin x="792" y="77"/>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7D0FDF-45DE-4232-BD37-4E614EB9F69E}" type="datetimeFigureOut">
              <a:rPr lang="en-US" smtClean="0"/>
              <a:t>11/10/2018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90B60A-CF09-4211-A262-A58FA50E4AFE}" type="slidenum">
              <a:rPr lang="en-US" smtClean="0"/>
              <a:t>‹#›</a:t>
            </a:fld>
            <a:endParaRPr lang="en-US"/>
          </a:p>
        </p:txBody>
      </p:sp>
    </p:spTree>
    <p:extLst>
      <p:ext uri="{BB962C8B-B14F-4D97-AF65-F5344CB8AC3E}">
        <p14:creationId xmlns:p14="http://schemas.microsoft.com/office/powerpoint/2010/main" val="3144279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0B1FCA-E061-46CA-95CA-F5967EE851D9}"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0E4A-FCD5-4B11-B3A8-3498FAD0E0A6}" type="slidenum">
              <a:rPr lang="en-US" smtClean="0"/>
              <a:t>‹#›</a:t>
            </a:fld>
            <a:endParaRPr lang="en-US"/>
          </a:p>
        </p:txBody>
      </p:sp>
    </p:spTree>
    <p:extLst>
      <p:ext uri="{BB962C8B-B14F-4D97-AF65-F5344CB8AC3E}">
        <p14:creationId xmlns:p14="http://schemas.microsoft.com/office/powerpoint/2010/main" val="2473423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B1FCA-E061-46CA-95CA-F5967EE851D9}"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0E4A-FCD5-4B11-B3A8-3498FAD0E0A6}" type="slidenum">
              <a:rPr lang="en-US" smtClean="0"/>
              <a:t>‹#›</a:t>
            </a:fld>
            <a:endParaRPr lang="en-US"/>
          </a:p>
        </p:txBody>
      </p:sp>
    </p:spTree>
    <p:extLst>
      <p:ext uri="{BB962C8B-B14F-4D97-AF65-F5344CB8AC3E}">
        <p14:creationId xmlns:p14="http://schemas.microsoft.com/office/powerpoint/2010/main" val="2344443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B1FCA-E061-46CA-95CA-F5967EE851D9}"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0E4A-FCD5-4B11-B3A8-3498FAD0E0A6}" type="slidenum">
              <a:rPr lang="en-US" smtClean="0"/>
              <a:t>‹#›</a:t>
            </a:fld>
            <a:endParaRPr lang="en-US"/>
          </a:p>
        </p:txBody>
      </p:sp>
    </p:spTree>
    <p:extLst>
      <p:ext uri="{BB962C8B-B14F-4D97-AF65-F5344CB8AC3E}">
        <p14:creationId xmlns:p14="http://schemas.microsoft.com/office/powerpoint/2010/main" val="14320560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0B1FCA-E061-46CA-95CA-F5967EE851D9}"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0E4A-FCD5-4B11-B3A8-3498FAD0E0A6}" type="slidenum">
              <a:rPr lang="en-US" smtClean="0"/>
              <a:t>‹#›</a:t>
            </a:fld>
            <a:endParaRPr lang="en-US"/>
          </a:p>
        </p:txBody>
      </p:sp>
    </p:spTree>
    <p:extLst>
      <p:ext uri="{BB962C8B-B14F-4D97-AF65-F5344CB8AC3E}">
        <p14:creationId xmlns:p14="http://schemas.microsoft.com/office/powerpoint/2010/main" val="32217410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B1FCA-E061-46CA-95CA-F5967EE851D9}"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0E4A-FCD5-4B11-B3A8-3498FAD0E0A6}" type="slidenum">
              <a:rPr lang="en-US" smtClean="0"/>
              <a:t>‹#›</a:t>
            </a:fld>
            <a:endParaRPr lang="en-US"/>
          </a:p>
        </p:txBody>
      </p:sp>
    </p:spTree>
    <p:extLst>
      <p:ext uri="{BB962C8B-B14F-4D97-AF65-F5344CB8AC3E}">
        <p14:creationId xmlns:p14="http://schemas.microsoft.com/office/powerpoint/2010/main" val="39066856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B1FCA-E061-46CA-95CA-F5967EE851D9}"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0E4A-FCD5-4B11-B3A8-3498FAD0E0A6}" type="slidenum">
              <a:rPr lang="en-US" smtClean="0"/>
              <a:t>‹#›</a:t>
            </a:fld>
            <a:endParaRPr lang="en-US"/>
          </a:p>
        </p:txBody>
      </p:sp>
    </p:spTree>
    <p:extLst>
      <p:ext uri="{BB962C8B-B14F-4D97-AF65-F5344CB8AC3E}">
        <p14:creationId xmlns:p14="http://schemas.microsoft.com/office/powerpoint/2010/main" val="12790584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0B1FCA-E061-46CA-95CA-F5967EE851D9}" type="datetimeFigureOut">
              <a:rPr lang="en-US" smtClean="0"/>
              <a:t>11/10/2018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C0E4A-FCD5-4B11-B3A8-3498FAD0E0A6}" type="slidenum">
              <a:rPr lang="en-US" smtClean="0"/>
              <a:t>‹#›</a:t>
            </a:fld>
            <a:endParaRPr lang="en-US"/>
          </a:p>
        </p:txBody>
      </p:sp>
    </p:spTree>
    <p:extLst>
      <p:ext uri="{BB962C8B-B14F-4D97-AF65-F5344CB8AC3E}">
        <p14:creationId xmlns:p14="http://schemas.microsoft.com/office/powerpoint/2010/main" val="32426789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B1FCA-E061-46CA-95CA-F5967EE851D9}" type="datetimeFigureOut">
              <a:rPr lang="en-US" smtClean="0"/>
              <a:t>11/10/2018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4C0E4A-FCD5-4B11-B3A8-3498FAD0E0A6}" type="slidenum">
              <a:rPr lang="en-US" smtClean="0"/>
              <a:t>‹#›</a:t>
            </a:fld>
            <a:endParaRPr lang="en-US"/>
          </a:p>
        </p:txBody>
      </p:sp>
    </p:spTree>
    <p:extLst>
      <p:ext uri="{BB962C8B-B14F-4D97-AF65-F5344CB8AC3E}">
        <p14:creationId xmlns:p14="http://schemas.microsoft.com/office/powerpoint/2010/main" val="1879456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0B1FCA-E061-46CA-95CA-F5967EE851D9}" type="datetimeFigureOut">
              <a:rPr lang="en-US" smtClean="0"/>
              <a:t>11/10/2018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4C0E4A-FCD5-4B11-B3A8-3498FAD0E0A6}" type="slidenum">
              <a:rPr lang="en-US" smtClean="0"/>
              <a:t>‹#›</a:t>
            </a:fld>
            <a:endParaRPr lang="en-US"/>
          </a:p>
        </p:txBody>
      </p:sp>
    </p:spTree>
    <p:extLst>
      <p:ext uri="{BB962C8B-B14F-4D97-AF65-F5344CB8AC3E}">
        <p14:creationId xmlns:p14="http://schemas.microsoft.com/office/powerpoint/2010/main" val="28878141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B1FCA-E061-46CA-95CA-F5967EE851D9}" type="datetimeFigureOut">
              <a:rPr lang="en-US" smtClean="0"/>
              <a:t>11/10/2018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4C0E4A-FCD5-4B11-B3A8-3498FAD0E0A6}" type="slidenum">
              <a:rPr lang="en-US" smtClean="0"/>
              <a:t>‹#›</a:t>
            </a:fld>
            <a:endParaRPr lang="en-US"/>
          </a:p>
        </p:txBody>
      </p:sp>
    </p:spTree>
    <p:extLst>
      <p:ext uri="{BB962C8B-B14F-4D97-AF65-F5344CB8AC3E}">
        <p14:creationId xmlns:p14="http://schemas.microsoft.com/office/powerpoint/2010/main" val="14514717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50B1FCA-E061-46CA-95CA-F5967EE851D9}" type="datetimeFigureOut">
              <a:rPr lang="en-US" smtClean="0"/>
              <a:t>11/10/2018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C0E4A-FCD5-4B11-B3A8-3498FAD0E0A6}" type="slidenum">
              <a:rPr lang="en-US" smtClean="0"/>
              <a:t>‹#›</a:t>
            </a:fld>
            <a:endParaRPr lang="en-US"/>
          </a:p>
        </p:txBody>
      </p:sp>
    </p:spTree>
    <p:extLst>
      <p:ext uri="{BB962C8B-B14F-4D97-AF65-F5344CB8AC3E}">
        <p14:creationId xmlns:p14="http://schemas.microsoft.com/office/powerpoint/2010/main" val="3479090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B1FCA-E061-46CA-95CA-F5967EE851D9}"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0E4A-FCD5-4B11-B3A8-3498FAD0E0A6}" type="slidenum">
              <a:rPr lang="en-US" smtClean="0"/>
              <a:t>‹#›</a:t>
            </a:fld>
            <a:endParaRPr lang="en-US"/>
          </a:p>
        </p:txBody>
      </p:sp>
    </p:spTree>
    <p:extLst>
      <p:ext uri="{BB962C8B-B14F-4D97-AF65-F5344CB8AC3E}">
        <p14:creationId xmlns:p14="http://schemas.microsoft.com/office/powerpoint/2010/main" val="16731423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50B1FCA-E061-46CA-95CA-F5967EE851D9}" type="datetimeFigureOut">
              <a:rPr lang="en-US" smtClean="0"/>
              <a:t>11/10/2018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C0E4A-FCD5-4B11-B3A8-3498FAD0E0A6}" type="slidenum">
              <a:rPr lang="en-US" smtClean="0"/>
              <a:t>‹#›</a:t>
            </a:fld>
            <a:endParaRPr lang="en-US"/>
          </a:p>
        </p:txBody>
      </p:sp>
    </p:spTree>
    <p:extLst>
      <p:ext uri="{BB962C8B-B14F-4D97-AF65-F5344CB8AC3E}">
        <p14:creationId xmlns:p14="http://schemas.microsoft.com/office/powerpoint/2010/main" val="5151047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B1FCA-E061-46CA-95CA-F5967EE851D9}"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0E4A-FCD5-4B11-B3A8-3498FAD0E0A6}" type="slidenum">
              <a:rPr lang="en-US" smtClean="0"/>
              <a:t>‹#›</a:t>
            </a:fld>
            <a:endParaRPr lang="en-US"/>
          </a:p>
        </p:txBody>
      </p:sp>
    </p:spTree>
    <p:extLst>
      <p:ext uri="{BB962C8B-B14F-4D97-AF65-F5344CB8AC3E}">
        <p14:creationId xmlns:p14="http://schemas.microsoft.com/office/powerpoint/2010/main" val="478572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B1FCA-E061-46CA-95CA-F5967EE851D9}"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0E4A-FCD5-4B11-B3A8-3498FAD0E0A6}" type="slidenum">
              <a:rPr lang="en-US" smtClean="0"/>
              <a:t>‹#›</a:t>
            </a:fld>
            <a:endParaRPr lang="en-US"/>
          </a:p>
        </p:txBody>
      </p:sp>
    </p:spTree>
    <p:extLst>
      <p:ext uri="{BB962C8B-B14F-4D97-AF65-F5344CB8AC3E}">
        <p14:creationId xmlns:p14="http://schemas.microsoft.com/office/powerpoint/2010/main" val="400302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B1FCA-E061-46CA-95CA-F5967EE851D9}"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0E4A-FCD5-4B11-B3A8-3498FAD0E0A6}" type="slidenum">
              <a:rPr lang="en-US" smtClean="0"/>
              <a:t>‹#›</a:t>
            </a:fld>
            <a:endParaRPr lang="en-US"/>
          </a:p>
        </p:txBody>
      </p:sp>
    </p:spTree>
    <p:extLst>
      <p:ext uri="{BB962C8B-B14F-4D97-AF65-F5344CB8AC3E}">
        <p14:creationId xmlns:p14="http://schemas.microsoft.com/office/powerpoint/2010/main" val="4055959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0B1FCA-E061-46CA-95CA-F5967EE851D9}" type="datetimeFigureOut">
              <a:rPr lang="en-US" smtClean="0"/>
              <a:t>11/10/2018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C0E4A-FCD5-4B11-B3A8-3498FAD0E0A6}" type="slidenum">
              <a:rPr lang="en-US" smtClean="0"/>
              <a:t>‹#›</a:t>
            </a:fld>
            <a:endParaRPr lang="en-US"/>
          </a:p>
        </p:txBody>
      </p:sp>
    </p:spTree>
    <p:extLst>
      <p:ext uri="{BB962C8B-B14F-4D97-AF65-F5344CB8AC3E}">
        <p14:creationId xmlns:p14="http://schemas.microsoft.com/office/powerpoint/2010/main" val="1942727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B1FCA-E061-46CA-95CA-F5967EE851D9}" type="datetimeFigureOut">
              <a:rPr lang="en-US" smtClean="0"/>
              <a:t>11/10/2018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4C0E4A-FCD5-4B11-B3A8-3498FAD0E0A6}" type="slidenum">
              <a:rPr lang="en-US" smtClean="0"/>
              <a:t>‹#›</a:t>
            </a:fld>
            <a:endParaRPr lang="en-US"/>
          </a:p>
        </p:txBody>
      </p:sp>
    </p:spTree>
    <p:extLst>
      <p:ext uri="{BB962C8B-B14F-4D97-AF65-F5344CB8AC3E}">
        <p14:creationId xmlns:p14="http://schemas.microsoft.com/office/powerpoint/2010/main" val="3321482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0B1FCA-E061-46CA-95CA-F5967EE851D9}" type="datetimeFigureOut">
              <a:rPr lang="en-US" smtClean="0"/>
              <a:t>11/10/2018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4C0E4A-FCD5-4B11-B3A8-3498FAD0E0A6}" type="slidenum">
              <a:rPr lang="en-US" smtClean="0"/>
              <a:t>‹#›</a:t>
            </a:fld>
            <a:endParaRPr lang="en-US"/>
          </a:p>
        </p:txBody>
      </p:sp>
    </p:spTree>
    <p:extLst>
      <p:ext uri="{BB962C8B-B14F-4D97-AF65-F5344CB8AC3E}">
        <p14:creationId xmlns:p14="http://schemas.microsoft.com/office/powerpoint/2010/main" val="520548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B1FCA-E061-46CA-95CA-F5967EE851D9}" type="datetimeFigureOut">
              <a:rPr lang="en-US" smtClean="0"/>
              <a:t>11/10/2018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4C0E4A-FCD5-4B11-B3A8-3498FAD0E0A6}" type="slidenum">
              <a:rPr lang="en-US" smtClean="0"/>
              <a:t>‹#›</a:t>
            </a:fld>
            <a:endParaRPr lang="en-US"/>
          </a:p>
        </p:txBody>
      </p:sp>
    </p:spTree>
    <p:extLst>
      <p:ext uri="{BB962C8B-B14F-4D97-AF65-F5344CB8AC3E}">
        <p14:creationId xmlns:p14="http://schemas.microsoft.com/office/powerpoint/2010/main" val="3066753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50B1FCA-E061-46CA-95CA-F5967EE851D9}" type="datetimeFigureOut">
              <a:rPr lang="en-US" smtClean="0"/>
              <a:t>11/10/2018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C0E4A-FCD5-4B11-B3A8-3498FAD0E0A6}" type="slidenum">
              <a:rPr lang="en-US" smtClean="0"/>
              <a:t>‹#›</a:t>
            </a:fld>
            <a:endParaRPr lang="en-US"/>
          </a:p>
        </p:txBody>
      </p:sp>
    </p:spTree>
    <p:extLst>
      <p:ext uri="{BB962C8B-B14F-4D97-AF65-F5344CB8AC3E}">
        <p14:creationId xmlns:p14="http://schemas.microsoft.com/office/powerpoint/2010/main" val="4149427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50B1FCA-E061-46CA-95CA-F5967EE851D9}" type="datetimeFigureOut">
              <a:rPr lang="en-US" smtClean="0"/>
              <a:t>11/10/2018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C0E4A-FCD5-4B11-B3A8-3498FAD0E0A6}" type="slidenum">
              <a:rPr lang="en-US" smtClean="0"/>
              <a:t>‹#›</a:t>
            </a:fld>
            <a:endParaRPr lang="en-US"/>
          </a:p>
        </p:txBody>
      </p:sp>
    </p:spTree>
    <p:extLst>
      <p:ext uri="{BB962C8B-B14F-4D97-AF65-F5344CB8AC3E}">
        <p14:creationId xmlns:p14="http://schemas.microsoft.com/office/powerpoint/2010/main" val="3174595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0B1FCA-E061-46CA-95CA-F5967EE851D9}" type="datetimeFigureOut">
              <a:rPr lang="en-US" smtClean="0"/>
              <a:t>11/10/2018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4C0E4A-FCD5-4B11-B3A8-3498FAD0E0A6}" type="slidenum">
              <a:rPr lang="en-US" smtClean="0"/>
              <a:t>‹#›</a:t>
            </a:fld>
            <a:endParaRPr lang="en-US"/>
          </a:p>
        </p:txBody>
      </p:sp>
    </p:spTree>
    <p:extLst>
      <p:ext uri="{BB962C8B-B14F-4D97-AF65-F5344CB8AC3E}">
        <p14:creationId xmlns:p14="http://schemas.microsoft.com/office/powerpoint/2010/main" val="10814293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0B1FCA-E061-46CA-95CA-F5967EE851D9}" type="datetimeFigureOut">
              <a:rPr lang="en-US" smtClean="0"/>
              <a:t>11/10/2018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4C0E4A-FCD5-4B11-B3A8-3498FAD0E0A6}" type="slidenum">
              <a:rPr lang="en-US" smtClean="0"/>
              <a:t>‹#›</a:t>
            </a:fld>
            <a:endParaRPr lang="en-US"/>
          </a:p>
        </p:txBody>
      </p:sp>
    </p:spTree>
    <p:extLst>
      <p:ext uri="{BB962C8B-B14F-4D97-AF65-F5344CB8AC3E}">
        <p14:creationId xmlns:p14="http://schemas.microsoft.com/office/powerpoint/2010/main" val="1463881767"/>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7067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32D01-5A34-429E-9211-D31A11638926}"/>
              </a:ext>
            </a:extLst>
          </p:cNvPr>
          <p:cNvSpPr>
            <a:spLocks noGrp="1"/>
          </p:cNvSpPr>
          <p:nvPr>
            <p:ph type="title"/>
          </p:nvPr>
        </p:nvSpPr>
        <p:spPr/>
        <p:txBody>
          <a:bodyPr/>
          <a:lstStyle/>
          <a:p>
            <a:pPr algn="ctr"/>
            <a:r>
              <a:rPr lang="en-US" b="1" dirty="0">
                <a:latin typeface="+mn-lt"/>
              </a:rPr>
              <a:t>3. Profanity</a:t>
            </a:r>
            <a:br>
              <a:rPr lang="en-US" b="1" dirty="0">
                <a:latin typeface="+mn-lt"/>
              </a:rPr>
            </a:br>
            <a:r>
              <a:rPr lang="en-US" sz="4000" b="1" dirty="0">
                <a:latin typeface="+mn-lt"/>
              </a:rPr>
              <a:t>Using God’s Name in Vain</a:t>
            </a:r>
            <a:endParaRPr lang="en-US" b="1" dirty="0">
              <a:latin typeface="+mn-lt"/>
            </a:endParaRPr>
          </a:p>
        </p:txBody>
      </p:sp>
      <p:sp>
        <p:nvSpPr>
          <p:cNvPr id="3" name="Content Placeholder 2">
            <a:extLst>
              <a:ext uri="{FF2B5EF4-FFF2-40B4-BE49-F238E27FC236}">
                <a16:creationId xmlns:a16="http://schemas.microsoft.com/office/drawing/2014/main" id="{CF4E855D-6494-47E2-8DB6-CA036C837C44}"/>
              </a:ext>
            </a:extLst>
          </p:cNvPr>
          <p:cNvSpPr>
            <a:spLocks noGrp="1"/>
          </p:cNvSpPr>
          <p:nvPr>
            <p:ph idx="1"/>
          </p:nvPr>
        </p:nvSpPr>
        <p:spPr>
          <a:xfrm>
            <a:off x="628650" y="1961321"/>
            <a:ext cx="7886700" cy="4215641"/>
          </a:xfrm>
        </p:spPr>
        <p:txBody>
          <a:bodyPr>
            <a:normAutofit/>
          </a:bodyPr>
          <a:lstStyle/>
          <a:p>
            <a:pPr marL="0" indent="0">
              <a:buNone/>
            </a:pPr>
            <a:r>
              <a:rPr lang="en-US" sz="3200" b="1" dirty="0"/>
              <a:t>“You shall not take the name of the Lord your God in vain, for the Lord will not hold him guiltless who takes His name in vain.” </a:t>
            </a:r>
          </a:p>
          <a:p>
            <a:pPr marL="0" indent="0">
              <a:buNone/>
            </a:pPr>
            <a:endParaRPr lang="en-US" sz="800" b="1" dirty="0"/>
          </a:p>
          <a:p>
            <a:pPr marL="0" indent="0">
              <a:buNone/>
            </a:pPr>
            <a:r>
              <a:rPr lang="en-US" sz="3200" b="1" dirty="0"/>
              <a:t>Exodus 20:7</a:t>
            </a:r>
          </a:p>
        </p:txBody>
      </p:sp>
      <p:pic>
        <p:nvPicPr>
          <p:cNvPr id="4" name="Picture 2" descr="Image result for open bible">
            <a:extLst>
              <a:ext uri="{FF2B5EF4-FFF2-40B4-BE49-F238E27FC236}">
                <a16:creationId xmlns:a16="http://schemas.microsoft.com/office/drawing/2014/main" id="{D4FDB289-6460-4E90-B427-A19C7A6190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4365" y="4365831"/>
            <a:ext cx="3388830" cy="2259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5558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32D01-5A34-429E-9211-D31A11638926}"/>
              </a:ext>
            </a:extLst>
          </p:cNvPr>
          <p:cNvSpPr>
            <a:spLocks noGrp="1"/>
          </p:cNvSpPr>
          <p:nvPr>
            <p:ph type="title"/>
          </p:nvPr>
        </p:nvSpPr>
        <p:spPr/>
        <p:txBody>
          <a:bodyPr/>
          <a:lstStyle/>
          <a:p>
            <a:pPr algn="ctr"/>
            <a:r>
              <a:rPr lang="en-US" b="1" dirty="0">
                <a:latin typeface="+mn-lt"/>
              </a:rPr>
              <a:t>3. Profanity</a:t>
            </a:r>
            <a:br>
              <a:rPr lang="en-US" b="1" dirty="0">
                <a:latin typeface="+mn-lt"/>
              </a:rPr>
            </a:br>
            <a:r>
              <a:rPr lang="en-US" sz="4000" b="1" dirty="0">
                <a:latin typeface="+mn-lt"/>
              </a:rPr>
              <a:t>Using God’s Name in Vain</a:t>
            </a:r>
            <a:endParaRPr lang="en-US" b="1" dirty="0">
              <a:latin typeface="+mn-lt"/>
            </a:endParaRPr>
          </a:p>
        </p:txBody>
      </p:sp>
      <p:sp>
        <p:nvSpPr>
          <p:cNvPr id="3" name="Content Placeholder 2">
            <a:extLst>
              <a:ext uri="{FF2B5EF4-FFF2-40B4-BE49-F238E27FC236}">
                <a16:creationId xmlns:a16="http://schemas.microsoft.com/office/drawing/2014/main" id="{CF4E855D-6494-47E2-8DB6-CA036C837C44}"/>
              </a:ext>
            </a:extLst>
          </p:cNvPr>
          <p:cNvSpPr>
            <a:spLocks noGrp="1"/>
          </p:cNvSpPr>
          <p:nvPr>
            <p:ph idx="1"/>
          </p:nvPr>
        </p:nvSpPr>
        <p:spPr>
          <a:xfrm>
            <a:off x="628650" y="1961321"/>
            <a:ext cx="7886700" cy="4215641"/>
          </a:xfrm>
        </p:spPr>
        <p:txBody>
          <a:bodyPr>
            <a:normAutofit/>
          </a:bodyPr>
          <a:lstStyle/>
          <a:p>
            <a:pPr marL="0" indent="0">
              <a:buNone/>
            </a:pPr>
            <a:r>
              <a:rPr lang="en-US" sz="3000" b="1" dirty="0"/>
              <a:t>“And whoever blasphemes the name of the Lord shall surely be put to death. All the congregation shall certainly stone him, the stranger as well as him who is born in the land. When he blasphemes the name of the Lord, he shall be put to death.” </a:t>
            </a:r>
          </a:p>
          <a:p>
            <a:pPr marL="0" indent="0">
              <a:buNone/>
            </a:pPr>
            <a:endParaRPr lang="en-US" sz="800" b="1" dirty="0"/>
          </a:p>
          <a:p>
            <a:pPr marL="0" indent="0">
              <a:buNone/>
            </a:pPr>
            <a:r>
              <a:rPr lang="en-US" sz="3000" b="1" dirty="0"/>
              <a:t>Leviticus 24:16</a:t>
            </a:r>
          </a:p>
        </p:txBody>
      </p:sp>
      <p:pic>
        <p:nvPicPr>
          <p:cNvPr id="4" name="Picture 2" descr="Image result for open bible">
            <a:extLst>
              <a:ext uri="{FF2B5EF4-FFF2-40B4-BE49-F238E27FC236}">
                <a16:creationId xmlns:a16="http://schemas.microsoft.com/office/drawing/2014/main" id="{D4FDB289-6460-4E90-B427-A19C7A6190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4365" y="4365831"/>
            <a:ext cx="3388830" cy="2259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2621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32D01-5A34-429E-9211-D31A11638926}"/>
              </a:ext>
            </a:extLst>
          </p:cNvPr>
          <p:cNvSpPr>
            <a:spLocks noGrp="1"/>
          </p:cNvSpPr>
          <p:nvPr>
            <p:ph type="title"/>
          </p:nvPr>
        </p:nvSpPr>
        <p:spPr/>
        <p:txBody>
          <a:bodyPr/>
          <a:lstStyle/>
          <a:p>
            <a:pPr algn="ctr"/>
            <a:r>
              <a:rPr lang="en-US" b="1" dirty="0">
                <a:latin typeface="+mn-lt"/>
              </a:rPr>
              <a:t>3. Profanity</a:t>
            </a:r>
            <a:br>
              <a:rPr lang="en-US" b="1" dirty="0">
                <a:latin typeface="+mn-lt"/>
              </a:rPr>
            </a:br>
            <a:r>
              <a:rPr lang="en-US" sz="4000" b="1" dirty="0">
                <a:latin typeface="+mn-lt"/>
              </a:rPr>
              <a:t>Using God’s Name in Vain</a:t>
            </a:r>
            <a:endParaRPr lang="en-US" b="1" dirty="0">
              <a:latin typeface="+mn-lt"/>
            </a:endParaRPr>
          </a:p>
        </p:txBody>
      </p:sp>
      <p:sp>
        <p:nvSpPr>
          <p:cNvPr id="3" name="Content Placeholder 2">
            <a:extLst>
              <a:ext uri="{FF2B5EF4-FFF2-40B4-BE49-F238E27FC236}">
                <a16:creationId xmlns:a16="http://schemas.microsoft.com/office/drawing/2014/main" id="{CF4E855D-6494-47E2-8DB6-CA036C837C44}"/>
              </a:ext>
            </a:extLst>
          </p:cNvPr>
          <p:cNvSpPr>
            <a:spLocks noGrp="1"/>
          </p:cNvSpPr>
          <p:nvPr>
            <p:ph idx="1"/>
          </p:nvPr>
        </p:nvSpPr>
        <p:spPr>
          <a:xfrm>
            <a:off x="814178" y="2160101"/>
            <a:ext cx="4420428" cy="4215641"/>
          </a:xfrm>
        </p:spPr>
        <p:txBody>
          <a:bodyPr>
            <a:normAutofit/>
          </a:bodyPr>
          <a:lstStyle/>
          <a:p>
            <a:r>
              <a:rPr lang="en-US" sz="3200" b="1" dirty="0"/>
              <a:t>To use God’s name as a means of mindlessly expressing ourselves is to use it in a common, non-sacred manner. </a:t>
            </a:r>
          </a:p>
          <a:p>
            <a:r>
              <a:rPr lang="en-US" sz="3200" b="1" dirty="0"/>
              <a:t>Such is a sin. </a:t>
            </a:r>
          </a:p>
        </p:txBody>
      </p:sp>
      <p:pic>
        <p:nvPicPr>
          <p:cNvPr id="2052" name="Picture 4" descr="Related image">
            <a:extLst>
              <a:ext uri="{FF2B5EF4-FFF2-40B4-BE49-F238E27FC236}">
                <a16:creationId xmlns:a16="http://schemas.microsoft.com/office/drawing/2014/main" id="{02774008-B016-4980-83AC-F7DEAB4A33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99057" y="4302918"/>
            <a:ext cx="2543175" cy="1800225"/>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194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32D01-5A34-429E-9211-D31A11638926}"/>
              </a:ext>
            </a:extLst>
          </p:cNvPr>
          <p:cNvSpPr>
            <a:spLocks noGrp="1"/>
          </p:cNvSpPr>
          <p:nvPr>
            <p:ph type="title"/>
          </p:nvPr>
        </p:nvSpPr>
        <p:spPr/>
        <p:txBody>
          <a:bodyPr/>
          <a:lstStyle/>
          <a:p>
            <a:pPr algn="ctr"/>
            <a:r>
              <a:rPr lang="en-US" b="1" dirty="0">
                <a:latin typeface="+mn-lt"/>
              </a:rPr>
              <a:t>4. Euphemisms</a:t>
            </a:r>
          </a:p>
        </p:txBody>
      </p:sp>
      <p:sp>
        <p:nvSpPr>
          <p:cNvPr id="5" name="Content Placeholder 4">
            <a:extLst>
              <a:ext uri="{FF2B5EF4-FFF2-40B4-BE49-F238E27FC236}">
                <a16:creationId xmlns:a16="http://schemas.microsoft.com/office/drawing/2014/main" id="{122B945A-15AC-4A17-AC81-8D79FCDF54F5}"/>
              </a:ext>
            </a:extLst>
          </p:cNvPr>
          <p:cNvSpPr>
            <a:spLocks noGrp="1"/>
          </p:cNvSpPr>
          <p:nvPr>
            <p:ph idx="1"/>
          </p:nvPr>
        </p:nvSpPr>
        <p:spPr/>
        <p:txBody>
          <a:bodyPr>
            <a:normAutofit/>
          </a:bodyPr>
          <a:lstStyle/>
          <a:p>
            <a:pPr marL="0" indent="0">
              <a:buNone/>
            </a:pPr>
            <a:r>
              <a:rPr lang="en-US" sz="3200" b="1" dirty="0"/>
              <a:t>Euphemism – “the substitution of an agreeable or inoffensive expression for one that may offend or suggest something unpleasant.” </a:t>
            </a:r>
          </a:p>
          <a:p>
            <a:pPr marL="0" indent="0">
              <a:buNone/>
            </a:pPr>
            <a:endParaRPr lang="en-US" sz="3200" b="1" dirty="0"/>
          </a:p>
          <a:p>
            <a:pPr marL="0" indent="0">
              <a:buNone/>
            </a:pPr>
            <a:r>
              <a:rPr lang="en-US" sz="3200" b="1" dirty="0"/>
              <a:t>darn, dang, heck, shoot, shucks, gosh, golly, doggone, gee whiz, cripes, </a:t>
            </a:r>
            <a:r>
              <a:rPr lang="en-US" sz="3200" b="1" dirty="0" err="1"/>
              <a:t>crikey</a:t>
            </a:r>
            <a:r>
              <a:rPr lang="en-US" sz="3200" b="1" dirty="0"/>
              <a:t>, etc. </a:t>
            </a:r>
          </a:p>
        </p:txBody>
      </p:sp>
    </p:spTree>
    <p:extLst>
      <p:ext uri="{BB962C8B-B14F-4D97-AF65-F5344CB8AC3E}">
        <p14:creationId xmlns:p14="http://schemas.microsoft.com/office/powerpoint/2010/main" val="360403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32D01-5A34-429E-9211-D31A11638926}"/>
              </a:ext>
            </a:extLst>
          </p:cNvPr>
          <p:cNvSpPr>
            <a:spLocks noGrp="1"/>
          </p:cNvSpPr>
          <p:nvPr>
            <p:ph type="title"/>
          </p:nvPr>
        </p:nvSpPr>
        <p:spPr/>
        <p:txBody>
          <a:bodyPr/>
          <a:lstStyle/>
          <a:p>
            <a:pPr algn="ctr"/>
            <a:r>
              <a:rPr lang="en-US" b="1" dirty="0">
                <a:latin typeface="+mn-lt"/>
              </a:rPr>
              <a:t>4. Euphemisms</a:t>
            </a:r>
          </a:p>
        </p:txBody>
      </p:sp>
      <p:sp>
        <p:nvSpPr>
          <p:cNvPr id="3" name="Content Placeholder 2">
            <a:extLst>
              <a:ext uri="{FF2B5EF4-FFF2-40B4-BE49-F238E27FC236}">
                <a16:creationId xmlns:a16="http://schemas.microsoft.com/office/drawing/2014/main" id="{CF4E855D-6494-47E2-8DB6-CA036C837C44}"/>
              </a:ext>
            </a:extLst>
          </p:cNvPr>
          <p:cNvSpPr>
            <a:spLocks noGrp="1"/>
          </p:cNvSpPr>
          <p:nvPr>
            <p:ph idx="1"/>
          </p:nvPr>
        </p:nvSpPr>
        <p:spPr/>
        <p:txBody>
          <a:bodyPr>
            <a:normAutofit/>
          </a:bodyPr>
          <a:lstStyle/>
          <a:p>
            <a:r>
              <a:rPr lang="en-US" sz="3200" b="1" dirty="0"/>
              <a:t>They mean the same thing as the more offensive word. </a:t>
            </a:r>
          </a:p>
          <a:p>
            <a:r>
              <a:rPr lang="en-US" sz="3200" b="1" dirty="0"/>
              <a:t>The same wrongful emotions are prompting their use. </a:t>
            </a:r>
          </a:p>
          <a:p>
            <a:r>
              <a:rPr lang="en-US" sz="3200" b="1" dirty="0"/>
              <a:t>They betray what is really in our hearts. </a:t>
            </a:r>
          </a:p>
        </p:txBody>
      </p:sp>
    </p:spTree>
    <p:extLst>
      <p:ext uri="{BB962C8B-B14F-4D97-AF65-F5344CB8AC3E}">
        <p14:creationId xmlns:p14="http://schemas.microsoft.com/office/powerpoint/2010/main" val="2560315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8CB62-9DE6-4FE0-9AF8-937698F36E1D}"/>
              </a:ext>
            </a:extLst>
          </p:cNvPr>
          <p:cNvSpPr>
            <a:spLocks noGrp="1"/>
          </p:cNvSpPr>
          <p:nvPr>
            <p:ph type="title"/>
          </p:nvPr>
        </p:nvSpPr>
        <p:spPr/>
        <p:txBody>
          <a:bodyPr>
            <a:normAutofit/>
          </a:bodyPr>
          <a:lstStyle/>
          <a:p>
            <a:pPr algn="ctr"/>
            <a:r>
              <a:rPr lang="en-US" sz="4000" b="1" dirty="0">
                <a:solidFill>
                  <a:schemeClr val="bg1"/>
                </a:solidFill>
                <a:latin typeface="Arial Narrow" panose="020B0606020202030204" pitchFamily="34" charset="0"/>
              </a:rPr>
              <a:t>Overcoming the Use of Filthy Speech</a:t>
            </a:r>
          </a:p>
        </p:txBody>
      </p:sp>
      <p:sp>
        <p:nvSpPr>
          <p:cNvPr id="3" name="Content Placeholder 2">
            <a:extLst>
              <a:ext uri="{FF2B5EF4-FFF2-40B4-BE49-F238E27FC236}">
                <a16:creationId xmlns:a16="http://schemas.microsoft.com/office/drawing/2014/main" id="{49CDF1DC-E77D-4843-8FE0-86F7B333E1E8}"/>
              </a:ext>
            </a:extLst>
          </p:cNvPr>
          <p:cNvSpPr>
            <a:spLocks noGrp="1"/>
          </p:cNvSpPr>
          <p:nvPr>
            <p:ph idx="1"/>
          </p:nvPr>
        </p:nvSpPr>
        <p:spPr>
          <a:xfrm>
            <a:off x="628650" y="1825624"/>
            <a:ext cx="7886700" cy="4667249"/>
          </a:xfrm>
        </p:spPr>
        <p:txBody>
          <a:bodyPr>
            <a:normAutofit/>
          </a:bodyPr>
          <a:lstStyle/>
          <a:p>
            <a:r>
              <a:rPr lang="en-US" sz="3200" b="1" dirty="0">
                <a:solidFill>
                  <a:schemeClr val="bg1"/>
                </a:solidFill>
                <a:latin typeface="Arial Narrow" panose="020B0606020202030204" pitchFamily="34" charset="0"/>
              </a:rPr>
              <a:t>Think before we speak </a:t>
            </a:r>
            <a:r>
              <a:rPr lang="en-US" sz="3200" dirty="0">
                <a:solidFill>
                  <a:schemeClr val="bg1"/>
                </a:solidFill>
                <a:latin typeface="Arial Narrow" panose="020B0606020202030204" pitchFamily="34" charset="0"/>
              </a:rPr>
              <a:t>- Prov. 15:28; James 1:19</a:t>
            </a:r>
            <a:endParaRPr lang="en-US" sz="3200" b="1" dirty="0">
              <a:solidFill>
                <a:schemeClr val="bg1"/>
              </a:solidFill>
              <a:latin typeface="Arial Narrow" panose="020B0606020202030204" pitchFamily="34" charset="0"/>
            </a:endParaRPr>
          </a:p>
          <a:p>
            <a:r>
              <a:rPr lang="en-US" sz="3200" b="1" dirty="0">
                <a:solidFill>
                  <a:schemeClr val="bg1"/>
                </a:solidFill>
                <a:latin typeface="Arial Narrow" panose="020B0606020202030204" pitchFamily="34" charset="0"/>
              </a:rPr>
              <a:t>Our words have great power </a:t>
            </a:r>
            <a:r>
              <a:rPr lang="en-US" sz="3200" dirty="0">
                <a:solidFill>
                  <a:schemeClr val="bg1"/>
                </a:solidFill>
                <a:latin typeface="Arial Narrow" panose="020B0606020202030204" pitchFamily="34" charset="0"/>
              </a:rPr>
              <a:t>- Matt. 12:36-37</a:t>
            </a:r>
            <a:endParaRPr lang="en-US" sz="3200" b="1" dirty="0">
              <a:solidFill>
                <a:schemeClr val="bg1"/>
              </a:solidFill>
              <a:latin typeface="Arial Narrow" panose="020B0606020202030204" pitchFamily="34" charset="0"/>
            </a:endParaRPr>
          </a:p>
          <a:p>
            <a:r>
              <a:rPr lang="en-US" sz="3200" b="1" dirty="0">
                <a:solidFill>
                  <a:schemeClr val="bg1"/>
                </a:solidFill>
                <a:latin typeface="Arial Narrow" panose="020B0606020202030204" pitchFamily="34" charset="0"/>
              </a:rPr>
              <a:t>Use words that edify others </a:t>
            </a:r>
            <a:r>
              <a:rPr lang="en-US" sz="3200" dirty="0">
                <a:solidFill>
                  <a:schemeClr val="bg1"/>
                </a:solidFill>
                <a:latin typeface="Arial Narrow" panose="020B0606020202030204" pitchFamily="34" charset="0"/>
              </a:rPr>
              <a:t>- Eph. 4:29</a:t>
            </a:r>
            <a:endParaRPr lang="en-US" sz="3200" b="1" dirty="0">
              <a:solidFill>
                <a:schemeClr val="bg1"/>
              </a:solidFill>
              <a:latin typeface="Arial Narrow" panose="020B0606020202030204" pitchFamily="34" charset="0"/>
            </a:endParaRPr>
          </a:p>
          <a:p>
            <a:r>
              <a:rPr lang="en-US" sz="3200" b="1" dirty="0">
                <a:solidFill>
                  <a:schemeClr val="bg1"/>
                </a:solidFill>
                <a:latin typeface="Arial Narrow" panose="020B0606020202030204" pitchFamily="34" charset="0"/>
              </a:rPr>
              <a:t>Honor others with our speech </a:t>
            </a:r>
            <a:r>
              <a:rPr lang="en-US" sz="3200" dirty="0">
                <a:solidFill>
                  <a:schemeClr val="bg1"/>
                </a:solidFill>
                <a:latin typeface="Arial Narrow" panose="020B0606020202030204" pitchFamily="34" charset="0"/>
              </a:rPr>
              <a:t>- 1 Pet. 2:17</a:t>
            </a:r>
          </a:p>
          <a:p>
            <a:r>
              <a:rPr lang="en-US" sz="3200" b="1" dirty="0">
                <a:solidFill>
                  <a:schemeClr val="bg1"/>
                </a:solidFill>
                <a:latin typeface="Arial Narrow" panose="020B0606020202030204" pitchFamily="34" charset="0"/>
              </a:rPr>
              <a:t>Remember, we are always in the presence of God </a:t>
            </a:r>
            <a:r>
              <a:rPr lang="en-US" sz="3200" dirty="0">
                <a:solidFill>
                  <a:schemeClr val="bg1"/>
                </a:solidFill>
                <a:latin typeface="Arial Narrow" panose="020B0606020202030204" pitchFamily="34" charset="0"/>
              </a:rPr>
              <a:t>- Ps. 139:4, 7-12</a:t>
            </a:r>
            <a:endParaRPr lang="en-US" sz="3200" b="1" dirty="0">
              <a:solidFill>
                <a:schemeClr val="bg1"/>
              </a:solidFill>
              <a:latin typeface="Arial Narrow" panose="020B0606020202030204" pitchFamily="34" charset="0"/>
            </a:endParaRPr>
          </a:p>
          <a:p>
            <a:r>
              <a:rPr lang="en-US" sz="3200" b="1" dirty="0">
                <a:solidFill>
                  <a:schemeClr val="bg1"/>
                </a:solidFill>
                <a:latin typeface="Arial Narrow" panose="020B0606020202030204" pitchFamily="34" charset="0"/>
              </a:rPr>
              <a:t>Pray for God’s help </a:t>
            </a:r>
            <a:r>
              <a:rPr lang="en-US" sz="3200" dirty="0">
                <a:solidFill>
                  <a:schemeClr val="bg1"/>
                </a:solidFill>
                <a:latin typeface="Arial Narrow" panose="020B0606020202030204" pitchFamily="34" charset="0"/>
              </a:rPr>
              <a:t>- Ps. 141:3-4</a:t>
            </a:r>
            <a:endParaRPr lang="en-US" sz="3200" b="1" dirty="0">
              <a:solidFill>
                <a:schemeClr val="bg1"/>
              </a:solidFill>
              <a:latin typeface="Arial Narrow" panose="020B0606020202030204" pitchFamily="34" charset="0"/>
            </a:endParaRPr>
          </a:p>
          <a:p>
            <a:r>
              <a:rPr lang="en-US" sz="3200" b="1" dirty="0">
                <a:solidFill>
                  <a:schemeClr val="bg1"/>
                </a:solidFill>
                <a:latin typeface="Arial Narrow" panose="020B0606020202030204" pitchFamily="34" charset="0"/>
              </a:rPr>
              <a:t>Keep our hearts pure </a:t>
            </a:r>
            <a:r>
              <a:rPr lang="en-US" sz="3200" dirty="0">
                <a:solidFill>
                  <a:schemeClr val="bg1"/>
                </a:solidFill>
                <a:latin typeface="Arial Narrow" panose="020B0606020202030204" pitchFamily="34" charset="0"/>
              </a:rPr>
              <a:t>- Prov. 4:23-24</a:t>
            </a:r>
          </a:p>
        </p:txBody>
      </p:sp>
    </p:spTree>
    <p:extLst>
      <p:ext uri="{BB962C8B-B14F-4D97-AF65-F5344CB8AC3E}">
        <p14:creationId xmlns:p14="http://schemas.microsoft.com/office/powerpoint/2010/main" val="3554484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90EAC1-C772-46C5-AC38-54F3F4412EBA}"/>
              </a:ext>
            </a:extLst>
          </p:cNvPr>
          <p:cNvSpPr>
            <a:spLocks noGrp="1"/>
          </p:cNvSpPr>
          <p:nvPr>
            <p:ph idx="1"/>
          </p:nvPr>
        </p:nvSpPr>
        <p:spPr>
          <a:xfrm>
            <a:off x="628650" y="844963"/>
            <a:ext cx="7886700" cy="4351338"/>
          </a:xfrm>
        </p:spPr>
        <p:txBody>
          <a:bodyPr>
            <a:normAutofit/>
          </a:bodyPr>
          <a:lstStyle/>
          <a:p>
            <a:pPr marL="0" indent="0">
              <a:buNone/>
            </a:pPr>
            <a:r>
              <a:rPr lang="en-US" sz="3200" b="1" dirty="0"/>
              <a:t>“But I say to you that for every idle word men may speak, they will give account of it in the day of judgment. For by your words you will be justified, and by your words you will be condemned.”</a:t>
            </a:r>
          </a:p>
          <a:p>
            <a:pPr marL="0" indent="0">
              <a:buNone/>
            </a:pPr>
            <a:endParaRPr lang="en-US" sz="800" b="1" dirty="0"/>
          </a:p>
          <a:p>
            <a:pPr marL="0" indent="0">
              <a:buNone/>
            </a:pPr>
            <a:r>
              <a:rPr lang="en-US" sz="3200" b="1" dirty="0"/>
              <a:t>Matthew 12:36-37</a:t>
            </a:r>
          </a:p>
        </p:txBody>
      </p:sp>
      <p:pic>
        <p:nvPicPr>
          <p:cNvPr id="1026" name="Picture 2" descr="Image result for open bible">
            <a:extLst>
              <a:ext uri="{FF2B5EF4-FFF2-40B4-BE49-F238E27FC236}">
                <a16:creationId xmlns:a16="http://schemas.microsoft.com/office/drawing/2014/main" id="{8A3529F1-9A1A-406F-9804-A57B9C8735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4365" y="4365831"/>
            <a:ext cx="3388830" cy="2259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5711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90EAC1-C772-46C5-AC38-54F3F4412EBA}"/>
              </a:ext>
            </a:extLst>
          </p:cNvPr>
          <p:cNvSpPr>
            <a:spLocks noGrp="1"/>
          </p:cNvSpPr>
          <p:nvPr>
            <p:ph idx="1"/>
          </p:nvPr>
        </p:nvSpPr>
        <p:spPr>
          <a:xfrm>
            <a:off x="628650" y="844963"/>
            <a:ext cx="6845576" cy="4351338"/>
          </a:xfrm>
        </p:spPr>
        <p:txBody>
          <a:bodyPr>
            <a:normAutofit/>
          </a:bodyPr>
          <a:lstStyle/>
          <a:p>
            <a:pPr marL="0" indent="0">
              <a:buNone/>
            </a:pPr>
            <a:r>
              <a:rPr lang="en-US" sz="3200" b="1" dirty="0"/>
              <a:t>“Let the words of my mouth and the meditation of my heart be acceptable in Your sight, O Lord, my strength and my Redeemer.”</a:t>
            </a:r>
          </a:p>
          <a:p>
            <a:pPr marL="0" indent="0">
              <a:buNone/>
            </a:pPr>
            <a:endParaRPr lang="en-US" sz="800" b="1" dirty="0"/>
          </a:p>
          <a:p>
            <a:pPr marL="0" indent="0">
              <a:buNone/>
            </a:pPr>
            <a:r>
              <a:rPr lang="en-US" sz="3200" b="1" dirty="0"/>
              <a:t>Psalm 19:14</a:t>
            </a:r>
          </a:p>
        </p:txBody>
      </p:sp>
      <p:pic>
        <p:nvPicPr>
          <p:cNvPr id="1026" name="Picture 2" descr="Image result for open bible">
            <a:extLst>
              <a:ext uri="{FF2B5EF4-FFF2-40B4-BE49-F238E27FC236}">
                <a16:creationId xmlns:a16="http://schemas.microsoft.com/office/drawing/2014/main" id="{8A3529F1-9A1A-406F-9804-A57B9C8735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4365" y="4365831"/>
            <a:ext cx="3388830" cy="2259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6621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1053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5AB5A-2E77-4E45-8783-2AAA45AA5595}"/>
              </a:ext>
            </a:extLst>
          </p:cNvPr>
          <p:cNvSpPr>
            <a:spLocks noGrp="1"/>
          </p:cNvSpPr>
          <p:nvPr>
            <p:ph type="ctrTitle"/>
          </p:nvPr>
        </p:nvSpPr>
        <p:spPr/>
        <p:txBody>
          <a:bodyPr/>
          <a:lstStyle/>
          <a:p>
            <a:r>
              <a:rPr lang="en-US" b="1" dirty="0"/>
              <a:t>Filthy Speech, Profanity and Euphemisms</a:t>
            </a:r>
          </a:p>
        </p:txBody>
      </p:sp>
      <p:sp>
        <p:nvSpPr>
          <p:cNvPr id="3" name="Subtitle 2">
            <a:extLst>
              <a:ext uri="{FF2B5EF4-FFF2-40B4-BE49-F238E27FC236}">
                <a16:creationId xmlns:a16="http://schemas.microsoft.com/office/drawing/2014/main" id="{DC1E87EA-51C7-4201-A901-CDC5AC565572}"/>
              </a:ext>
            </a:extLst>
          </p:cNvPr>
          <p:cNvSpPr>
            <a:spLocks noGrp="1"/>
          </p:cNvSpPr>
          <p:nvPr>
            <p:ph type="subTitle" idx="1"/>
          </p:nvPr>
        </p:nvSpPr>
        <p:spPr/>
        <p:txBody>
          <a:bodyPr>
            <a:normAutofit/>
          </a:bodyPr>
          <a:lstStyle/>
          <a:p>
            <a:r>
              <a:rPr lang="en-US" sz="3200" b="1" dirty="0"/>
              <a:t>Matthew 12:33-37</a:t>
            </a:r>
          </a:p>
        </p:txBody>
      </p:sp>
    </p:spTree>
    <p:extLst>
      <p:ext uri="{BB962C8B-B14F-4D97-AF65-F5344CB8AC3E}">
        <p14:creationId xmlns:p14="http://schemas.microsoft.com/office/powerpoint/2010/main" val="1820064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90EAC1-C772-46C5-AC38-54F3F4412EBA}"/>
              </a:ext>
            </a:extLst>
          </p:cNvPr>
          <p:cNvSpPr>
            <a:spLocks noGrp="1"/>
          </p:cNvSpPr>
          <p:nvPr>
            <p:ph idx="1"/>
          </p:nvPr>
        </p:nvSpPr>
        <p:spPr>
          <a:xfrm>
            <a:off x="628650" y="844963"/>
            <a:ext cx="7886700" cy="4351338"/>
          </a:xfrm>
        </p:spPr>
        <p:txBody>
          <a:bodyPr>
            <a:normAutofit/>
          </a:bodyPr>
          <a:lstStyle/>
          <a:p>
            <a:pPr marL="0" indent="0">
              <a:buNone/>
            </a:pPr>
            <a:r>
              <a:rPr lang="en-US" sz="3200" b="1" dirty="0"/>
              <a:t>“But I say to you that for every idle word men may speak, they will give account of it in the day of judgment. For by your words you will be justified, and by your words you will be condemned.”</a:t>
            </a:r>
          </a:p>
          <a:p>
            <a:pPr marL="0" indent="0">
              <a:buNone/>
            </a:pPr>
            <a:endParaRPr lang="en-US" sz="800" b="1" dirty="0"/>
          </a:p>
          <a:p>
            <a:pPr marL="0" indent="0">
              <a:buNone/>
            </a:pPr>
            <a:r>
              <a:rPr lang="en-US" sz="3200" b="1" dirty="0"/>
              <a:t>Matthew 12:36-37</a:t>
            </a:r>
          </a:p>
        </p:txBody>
      </p:sp>
      <p:pic>
        <p:nvPicPr>
          <p:cNvPr id="1026" name="Picture 2" descr="Image result for open bible">
            <a:extLst>
              <a:ext uri="{FF2B5EF4-FFF2-40B4-BE49-F238E27FC236}">
                <a16:creationId xmlns:a16="http://schemas.microsoft.com/office/drawing/2014/main" id="{8A3529F1-9A1A-406F-9804-A57B9C8735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4365" y="4365831"/>
            <a:ext cx="3388830" cy="2259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2680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90EAC1-C772-46C5-AC38-54F3F4412EBA}"/>
              </a:ext>
            </a:extLst>
          </p:cNvPr>
          <p:cNvSpPr>
            <a:spLocks noGrp="1"/>
          </p:cNvSpPr>
          <p:nvPr>
            <p:ph idx="1"/>
          </p:nvPr>
        </p:nvSpPr>
        <p:spPr>
          <a:xfrm>
            <a:off x="628650" y="844963"/>
            <a:ext cx="7667211" cy="4351338"/>
          </a:xfrm>
        </p:spPr>
        <p:txBody>
          <a:bodyPr>
            <a:normAutofit/>
          </a:bodyPr>
          <a:lstStyle/>
          <a:p>
            <a:pPr marL="0" indent="0">
              <a:buNone/>
            </a:pPr>
            <a:r>
              <a:rPr lang="en-US" sz="3200" b="1" dirty="0"/>
              <a:t>“But now you yourselves are to put off all these: anger, wrath, malice, blasphemy, filthy language out of your mouth.”</a:t>
            </a:r>
          </a:p>
          <a:p>
            <a:pPr marL="0" indent="0">
              <a:buNone/>
            </a:pPr>
            <a:endParaRPr lang="en-US" sz="800" b="1" dirty="0"/>
          </a:p>
          <a:p>
            <a:pPr marL="0" indent="0">
              <a:buNone/>
            </a:pPr>
            <a:r>
              <a:rPr lang="en-US" sz="3200" b="1" dirty="0"/>
              <a:t>Colossians 3:8</a:t>
            </a:r>
          </a:p>
        </p:txBody>
      </p:sp>
      <p:pic>
        <p:nvPicPr>
          <p:cNvPr id="1026" name="Picture 2" descr="Image result for open bible">
            <a:extLst>
              <a:ext uri="{FF2B5EF4-FFF2-40B4-BE49-F238E27FC236}">
                <a16:creationId xmlns:a16="http://schemas.microsoft.com/office/drawing/2014/main" id="{8A3529F1-9A1A-406F-9804-A57B9C8735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4365" y="4365831"/>
            <a:ext cx="3388830" cy="2259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4087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32D01-5A34-429E-9211-D31A11638926}"/>
              </a:ext>
            </a:extLst>
          </p:cNvPr>
          <p:cNvSpPr>
            <a:spLocks noGrp="1"/>
          </p:cNvSpPr>
          <p:nvPr>
            <p:ph type="title"/>
          </p:nvPr>
        </p:nvSpPr>
        <p:spPr/>
        <p:txBody>
          <a:bodyPr/>
          <a:lstStyle/>
          <a:p>
            <a:pPr algn="ctr"/>
            <a:r>
              <a:rPr lang="en-US" b="1" dirty="0">
                <a:latin typeface="+mn-lt"/>
              </a:rPr>
              <a:t>1. Corrupt Words</a:t>
            </a:r>
          </a:p>
        </p:txBody>
      </p:sp>
      <p:sp>
        <p:nvSpPr>
          <p:cNvPr id="3" name="Content Placeholder 2">
            <a:extLst>
              <a:ext uri="{FF2B5EF4-FFF2-40B4-BE49-F238E27FC236}">
                <a16:creationId xmlns:a16="http://schemas.microsoft.com/office/drawing/2014/main" id="{CF4E855D-6494-47E2-8DB6-CA036C837C4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225708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32D01-5A34-429E-9211-D31A11638926}"/>
              </a:ext>
            </a:extLst>
          </p:cNvPr>
          <p:cNvSpPr>
            <a:spLocks noGrp="1"/>
          </p:cNvSpPr>
          <p:nvPr>
            <p:ph type="title"/>
          </p:nvPr>
        </p:nvSpPr>
        <p:spPr/>
        <p:txBody>
          <a:bodyPr/>
          <a:lstStyle/>
          <a:p>
            <a:pPr algn="ctr"/>
            <a:r>
              <a:rPr lang="en-US" b="1" dirty="0">
                <a:latin typeface="+mn-lt"/>
              </a:rPr>
              <a:t>1. Corrupt Words</a:t>
            </a:r>
          </a:p>
        </p:txBody>
      </p:sp>
      <p:sp>
        <p:nvSpPr>
          <p:cNvPr id="3" name="Content Placeholder 2">
            <a:extLst>
              <a:ext uri="{FF2B5EF4-FFF2-40B4-BE49-F238E27FC236}">
                <a16:creationId xmlns:a16="http://schemas.microsoft.com/office/drawing/2014/main" id="{CF4E855D-6494-47E2-8DB6-CA036C837C44}"/>
              </a:ext>
            </a:extLst>
          </p:cNvPr>
          <p:cNvSpPr>
            <a:spLocks noGrp="1"/>
          </p:cNvSpPr>
          <p:nvPr>
            <p:ph idx="1"/>
          </p:nvPr>
        </p:nvSpPr>
        <p:spPr/>
        <p:txBody>
          <a:bodyPr>
            <a:normAutofit/>
          </a:bodyPr>
          <a:lstStyle/>
          <a:p>
            <a:pPr marL="0" indent="0">
              <a:buNone/>
            </a:pPr>
            <a:r>
              <a:rPr lang="en-US" sz="3200" b="1" dirty="0"/>
              <a:t>“Let no corrupt word proceed out of your mouth, but what is good for necessary edification, that it may impart grace to the hearers.” </a:t>
            </a:r>
          </a:p>
          <a:p>
            <a:pPr marL="0" indent="0">
              <a:buNone/>
            </a:pPr>
            <a:endParaRPr lang="en-US" sz="800" b="1" dirty="0"/>
          </a:p>
          <a:p>
            <a:pPr marL="0" indent="0">
              <a:buNone/>
            </a:pPr>
            <a:r>
              <a:rPr lang="en-US" sz="3200" b="1" dirty="0"/>
              <a:t>Ephesians 4:29</a:t>
            </a:r>
          </a:p>
        </p:txBody>
      </p:sp>
      <p:pic>
        <p:nvPicPr>
          <p:cNvPr id="4" name="Picture 2" descr="Image result for open bible">
            <a:extLst>
              <a:ext uri="{FF2B5EF4-FFF2-40B4-BE49-F238E27FC236}">
                <a16:creationId xmlns:a16="http://schemas.microsoft.com/office/drawing/2014/main" id="{B0C2F171-5004-4CB3-A7C1-8F75EECEFA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4365" y="4365831"/>
            <a:ext cx="3388830" cy="2259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2826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32D01-5A34-429E-9211-D31A11638926}"/>
              </a:ext>
            </a:extLst>
          </p:cNvPr>
          <p:cNvSpPr>
            <a:spLocks noGrp="1"/>
          </p:cNvSpPr>
          <p:nvPr>
            <p:ph type="title"/>
          </p:nvPr>
        </p:nvSpPr>
        <p:spPr/>
        <p:txBody>
          <a:bodyPr/>
          <a:lstStyle/>
          <a:p>
            <a:pPr algn="ctr"/>
            <a:r>
              <a:rPr lang="en-US" b="1" dirty="0">
                <a:latin typeface="+mn-lt"/>
              </a:rPr>
              <a:t>2. Filthy Talk</a:t>
            </a:r>
          </a:p>
        </p:txBody>
      </p:sp>
      <p:sp>
        <p:nvSpPr>
          <p:cNvPr id="3" name="Content Placeholder 2">
            <a:extLst>
              <a:ext uri="{FF2B5EF4-FFF2-40B4-BE49-F238E27FC236}">
                <a16:creationId xmlns:a16="http://schemas.microsoft.com/office/drawing/2014/main" id="{CF4E855D-6494-47E2-8DB6-CA036C837C4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259655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32D01-5A34-429E-9211-D31A11638926}"/>
              </a:ext>
            </a:extLst>
          </p:cNvPr>
          <p:cNvSpPr>
            <a:spLocks noGrp="1"/>
          </p:cNvSpPr>
          <p:nvPr>
            <p:ph type="title"/>
          </p:nvPr>
        </p:nvSpPr>
        <p:spPr/>
        <p:txBody>
          <a:bodyPr/>
          <a:lstStyle/>
          <a:p>
            <a:pPr algn="ctr"/>
            <a:r>
              <a:rPr lang="en-US" b="1" dirty="0">
                <a:latin typeface="+mn-lt"/>
              </a:rPr>
              <a:t>2. Filthy Talk</a:t>
            </a:r>
          </a:p>
        </p:txBody>
      </p:sp>
      <p:sp>
        <p:nvSpPr>
          <p:cNvPr id="3" name="Content Placeholder 2">
            <a:extLst>
              <a:ext uri="{FF2B5EF4-FFF2-40B4-BE49-F238E27FC236}">
                <a16:creationId xmlns:a16="http://schemas.microsoft.com/office/drawing/2014/main" id="{CF4E855D-6494-47E2-8DB6-CA036C837C44}"/>
              </a:ext>
            </a:extLst>
          </p:cNvPr>
          <p:cNvSpPr>
            <a:spLocks noGrp="1"/>
          </p:cNvSpPr>
          <p:nvPr>
            <p:ph idx="1"/>
          </p:nvPr>
        </p:nvSpPr>
        <p:spPr/>
        <p:txBody>
          <a:bodyPr>
            <a:normAutofit/>
          </a:bodyPr>
          <a:lstStyle/>
          <a:p>
            <a:pPr marL="0" indent="0">
              <a:buNone/>
            </a:pPr>
            <a:r>
              <a:rPr lang="en-US" sz="3200" b="1" dirty="0"/>
              <a:t>“But fornication and all uncleanness or covetousness, let it not even be named among you, as is fitting for saints; neither filthiness, nor foolish talking, nor coarse jesting, which are not fitting, but rather giving of thanks.” </a:t>
            </a:r>
          </a:p>
          <a:p>
            <a:pPr marL="0" indent="0">
              <a:buNone/>
            </a:pPr>
            <a:endParaRPr lang="en-US" sz="800" b="1" dirty="0"/>
          </a:p>
          <a:p>
            <a:pPr marL="0" indent="0">
              <a:buNone/>
            </a:pPr>
            <a:r>
              <a:rPr lang="en-US" sz="3200" b="1" dirty="0"/>
              <a:t>Ephesians 5:3-4</a:t>
            </a:r>
          </a:p>
        </p:txBody>
      </p:sp>
      <p:pic>
        <p:nvPicPr>
          <p:cNvPr id="4" name="Picture 2" descr="Image result for open bible">
            <a:extLst>
              <a:ext uri="{FF2B5EF4-FFF2-40B4-BE49-F238E27FC236}">
                <a16:creationId xmlns:a16="http://schemas.microsoft.com/office/drawing/2014/main" id="{B0C2F171-5004-4CB3-A7C1-8F75EECEFA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4365" y="4365831"/>
            <a:ext cx="3388830" cy="2259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3169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32D01-5A34-429E-9211-D31A11638926}"/>
              </a:ext>
            </a:extLst>
          </p:cNvPr>
          <p:cNvSpPr>
            <a:spLocks noGrp="1"/>
          </p:cNvSpPr>
          <p:nvPr>
            <p:ph type="title"/>
          </p:nvPr>
        </p:nvSpPr>
        <p:spPr/>
        <p:txBody>
          <a:bodyPr/>
          <a:lstStyle/>
          <a:p>
            <a:pPr algn="ctr"/>
            <a:r>
              <a:rPr lang="en-US" b="1" dirty="0">
                <a:latin typeface="+mn-lt"/>
              </a:rPr>
              <a:t>3. Profanity</a:t>
            </a:r>
            <a:br>
              <a:rPr lang="en-US" b="1" dirty="0">
                <a:latin typeface="+mn-lt"/>
              </a:rPr>
            </a:br>
            <a:r>
              <a:rPr lang="en-US" sz="4000" b="1" dirty="0">
                <a:latin typeface="+mn-lt"/>
              </a:rPr>
              <a:t>Using God’s Name in Vain</a:t>
            </a:r>
            <a:endParaRPr lang="en-US" b="1" dirty="0">
              <a:latin typeface="+mn-lt"/>
            </a:endParaRPr>
          </a:p>
        </p:txBody>
      </p:sp>
      <p:sp>
        <p:nvSpPr>
          <p:cNvPr id="3" name="Content Placeholder 2">
            <a:extLst>
              <a:ext uri="{FF2B5EF4-FFF2-40B4-BE49-F238E27FC236}">
                <a16:creationId xmlns:a16="http://schemas.microsoft.com/office/drawing/2014/main" id="{CF4E855D-6494-47E2-8DB6-CA036C837C44}"/>
              </a:ext>
            </a:extLst>
          </p:cNvPr>
          <p:cNvSpPr>
            <a:spLocks noGrp="1"/>
          </p:cNvSpPr>
          <p:nvPr>
            <p:ph idx="1"/>
          </p:nvPr>
        </p:nvSpPr>
        <p:spPr>
          <a:xfrm>
            <a:off x="628650" y="1961321"/>
            <a:ext cx="7886700" cy="4215641"/>
          </a:xfrm>
        </p:spPr>
        <p:txBody>
          <a:bodyPr>
            <a:normAutofit/>
          </a:bodyPr>
          <a:lstStyle/>
          <a:p>
            <a:pPr marL="0" indent="0">
              <a:buNone/>
            </a:pPr>
            <a:r>
              <a:rPr lang="en-US" sz="3200" b="1" dirty="0"/>
              <a:t>Profane - “to show disrespect or contempt for sacred things, to put to a base or improper use.” </a:t>
            </a:r>
          </a:p>
        </p:txBody>
      </p:sp>
    </p:spTree>
    <p:extLst>
      <p:ext uri="{BB962C8B-B14F-4D97-AF65-F5344CB8AC3E}">
        <p14:creationId xmlns:p14="http://schemas.microsoft.com/office/powerpoint/2010/main" val="1720966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128</TotalTime>
  <Words>560</Words>
  <Application>Microsoft Office PowerPoint</Application>
  <PresentationFormat>On-screen Show (4:3)</PresentationFormat>
  <Paragraphs>53</Paragraphs>
  <Slides>18</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Arial</vt:lpstr>
      <vt:lpstr>Arial Narrow</vt:lpstr>
      <vt:lpstr>Calibri</vt:lpstr>
      <vt:lpstr>Calibri Light</vt:lpstr>
      <vt:lpstr>Office Theme</vt:lpstr>
      <vt:lpstr>1_Office Theme</vt:lpstr>
      <vt:lpstr>PowerPoint Presentation</vt:lpstr>
      <vt:lpstr>Filthy Speech, Profanity and Euphemisms</vt:lpstr>
      <vt:lpstr>PowerPoint Presentation</vt:lpstr>
      <vt:lpstr>PowerPoint Presentation</vt:lpstr>
      <vt:lpstr>1. Corrupt Words</vt:lpstr>
      <vt:lpstr>1. Corrupt Words</vt:lpstr>
      <vt:lpstr>2. Filthy Talk</vt:lpstr>
      <vt:lpstr>2. Filthy Talk</vt:lpstr>
      <vt:lpstr>3. Profanity Using God’s Name in Vain</vt:lpstr>
      <vt:lpstr>3. Profanity Using God’s Name in Vain</vt:lpstr>
      <vt:lpstr>3. Profanity Using God’s Name in Vain</vt:lpstr>
      <vt:lpstr>3. Profanity Using God’s Name in Vain</vt:lpstr>
      <vt:lpstr>4. Euphemisms</vt:lpstr>
      <vt:lpstr>4. Euphemisms</vt:lpstr>
      <vt:lpstr>Overcoming the Use of Filthy Speech</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Filthy Speech, Profanity and Euphemisms</dc:title>
  <dc:creator>Heath Rogers</dc:creator>
  <cp:lastModifiedBy>Michael Hepner</cp:lastModifiedBy>
  <cp:revision>17</cp:revision>
  <dcterms:created xsi:type="dcterms:W3CDTF">2018-11-01T14:19:18Z</dcterms:created>
  <dcterms:modified xsi:type="dcterms:W3CDTF">2018-11-10T21:25:56Z</dcterms:modified>
</cp:coreProperties>
</file>