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1" r:id="rId3"/>
    <p:sldId id="256" r:id="rId4"/>
    <p:sldId id="257" r:id="rId5"/>
    <p:sldId id="258" r:id="rId6"/>
    <p:sldId id="259" r:id="rId7"/>
    <p:sldId id="260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8B054-5346-4A0F-BE51-B5D1AFBFF357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3536D-E960-42CB-AA79-87E493B6D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2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0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4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16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70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1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18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6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59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4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0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69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68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8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1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6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2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8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A0FEB-0562-4855-8B81-2D94002B41C6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93377-0A3C-4FBF-BB9F-9C9DD4FE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5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3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ventbiblestudy.wordpress.com/2010/12/09/cross-and-life-matthew-1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ventbiblestudy.wordpress.com/2010/12/09/cross-and-life-matthew-1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dventbiblestudy.wordpress.com/2010/12/09/cross-and-life-matthew-1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ventbiblestudy.wordpress.com/2010/12/09/cross-and-life-matthew-1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dventbiblestudy.wordpress.com/2010/12/09/cross-and-life-matthew-1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71AB-4A33-4E28-801E-42E3DB968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FA9CC-8CD8-4B6E-AACC-FE0E5EC66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23F3DF-C85D-4BF3-8F21-1188F6BD9E0D}"/>
              </a:ext>
            </a:extLst>
          </p:cNvPr>
          <p:cNvSpPr/>
          <p:nvPr/>
        </p:nvSpPr>
        <p:spPr>
          <a:xfrm>
            <a:off x="-92765" y="-92765"/>
            <a:ext cx="9236765" cy="695076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5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67F481-0485-4596-B6CA-0B8175618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" y="2"/>
            <a:ext cx="9144000" cy="45653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D1BE9A2-C0F7-4A48-97A6-E8B1A2A1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735" y="281609"/>
            <a:ext cx="5138530" cy="98652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Who Do You Say That I Am?</a:t>
            </a:r>
          </a:p>
          <a:p>
            <a:r>
              <a:rPr lang="en-US" dirty="0"/>
              <a:t>Matt. 16:13-18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F552AE1-F202-48C7-9F07-4FD16BB2CAE7}"/>
              </a:ext>
            </a:extLst>
          </p:cNvPr>
          <p:cNvSpPr/>
          <p:nvPr/>
        </p:nvSpPr>
        <p:spPr>
          <a:xfrm>
            <a:off x="4055165" y="4827105"/>
            <a:ext cx="4651513" cy="17492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“Thou art the Christ, the Son of the Living God.”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0C34C4-8660-4AFE-BEE8-7B94DF00A8DC}"/>
              </a:ext>
            </a:extLst>
          </p:cNvPr>
          <p:cNvSpPr txBox="1"/>
          <p:nvPr/>
        </p:nvSpPr>
        <p:spPr>
          <a:xfrm>
            <a:off x="265043" y="4704522"/>
            <a:ext cx="35383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Some Thought Jesus was:</a:t>
            </a:r>
          </a:p>
          <a:p>
            <a:endParaRPr lang="en-US" sz="1050" dirty="0"/>
          </a:p>
          <a:p>
            <a:r>
              <a:rPr lang="en-US" dirty="0"/>
              <a:t>	</a:t>
            </a:r>
            <a:r>
              <a:rPr lang="en-US" sz="2000" dirty="0"/>
              <a:t>- John the Baptist</a:t>
            </a:r>
          </a:p>
          <a:p>
            <a:r>
              <a:rPr lang="en-US" sz="2000" dirty="0"/>
              <a:t>	- Elijah</a:t>
            </a:r>
          </a:p>
          <a:p>
            <a:r>
              <a:rPr lang="en-US" sz="2000" dirty="0"/>
              <a:t>	- Jeremiah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1154893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67F481-0485-4596-B6CA-0B8175618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" y="2"/>
            <a:ext cx="9144000" cy="45653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D1BE9A2-C0F7-4A48-97A6-E8B1A2A1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735" y="281609"/>
            <a:ext cx="5138530" cy="98652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Who Do You Say That I Am?</a:t>
            </a:r>
          </a:p>
          <a:p>
            <a:r>
              <a:rPr lang="en-US" dirty="0"/>
              <a:t>Matt. 16:13-18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348783-6C9A-4DC5-BF90-7D2D2EE9BD99}"/>
              </a:ext>
            </a:extLst>
          </p:cNvPr>
          <p:cNvSpPr/>
          <p:nvPr/>
        </p:nvSpPr>
        <p:spPr>
          <a:xfrm>
            <a:off x="4055165" y="4827105"/>
            <a:ext cx="4651513" cy="17492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“O Woman, Great is your Faith!”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                    </a:t>
            </a:r>
            <a:r>
              <a:rPr lang="en-US" sz="2000" dirty="0">
                <a:solidFill>
                  <a:schemeClr val="tx1"/>
                </a:solidFill>
              </a:rPr>
              <a:t>– Matt. 15:28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B3646E-5EC7-494A-9A60-043708027707}"/>
              </a:ext>
            </a:extLst>
          </p:cNvPr>
          <p:cNvSpPr txBox="1"/>
          <p:nvPr/>
        </p:nvSpPr>
        <p:spPr>
          <a:xfrm>
            <a:off x="265043" y="4704522"/>
            <a:ext cx="353833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Who do you say that I am:</a:t>
            </a:r>
          </a:p>
          <a:p>
            <a:endParaRPr lang="en-US" sz="900" dirty="0"/>
          </a:p>
          <a:p>
            <a:r>
              <a:rPr lang="en-US" dirty="0"/>
              <a:t>	</a:t>
            </a:r>
            <a:r>
              <a:rPr lang="en-US" sz="2000" dirty="0"/>
              <a:t>- Friend / Comforter</a:t>
            </a:r>
          </a:p>
          <a:p>
            <a:r>
              <a:rPr lang="en-US" sz="2000" dirty="0"/>
              <a:t>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767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67F481-0485-4596-B6CA-0B8175618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" y="2"/>
            <a:ext cx="9144000" cy="45653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D1BE9A2-C0F7-4A48-97A6-E8B1A2A1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735" y="281609"/>
            <a:ext cx="5138530" cy="98652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Who Do You Say That I Am?</a:t>
            </a:r>
          </a:p>
          <a:p>
            <a:r>
              <a:rPr lang="en-US" dirty="0"/>
              <a:t>Matt. 16:13-18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348783-6C9A-4DC5-BF90-7D2D2EE9BD99}"/>
              </a:ext>
            </a:extLst>
          </p:cNvPr>
          <p:cNvSpPr/>
          <p:nvPr/>
        </p:nvSpPr>
        <p:spPr>
          <a:xfrm>
            <a:off x="4055165" y="4827105"/>
            <a:ext cx="4651513" cy="17492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John 13:1-20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BE2FF0-B658-4206-99BD-77889C504040}"/>
              </a:ext>
            </a:extLst>
          </p:cNvPr>
          <p:cNvSpPr txBox="1"/>
          <p:nvPr/>
        </p:nvSpPr>
        <p:spPr>
          <a:xfrm>
            <a:off x="265043" y="4704522"/>
            <a:ext cx="3538331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Who do you say that I am:</a:t>
            </a:r>
          </a:p>
          <a:p>
            <a:endParaRPr lang="en-US" sz="900" dirty="0"/>
          </a:p>
          <a:p>
            <a:r>
              <a:rPr lang="en-US" dirty="0"/>
              <a:t>	</a:t>
            </a:r>
            <a:r>
              <a:rPr lang="en-US" sz="2000" dirty="0"/>
              <a:t>- Friend / Comforter</a:t>
            </a:r>
          </a:p>
          <a:p>
            <a:r>
              <a:rPr lang="en-US" sz="2000" dirty="0"/>
              <a:t>	- Servant / Leader</a:t>
            </a:r>
          </a:p>
          <a:p>
            <a:r>
              <a:rPr lang="en-US" sz="2000" dirty="0"/>
              <a:t>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5519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67F481-0485-4596-B6CA-0B8175618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" y="2"/>
            <a:ext cx="9144000" cy="45653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D1BE9A2-C0F7-4A48-97A6-E8B1A2A1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735" y="281609"/>
            <a:ext cx="5138530" cy="98652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Who Do You Say That I Am?</a:t>
            </a:r>
          </a:p>
          <a:p>
            <a:r>
              <a:rPr lang="en-US" dirty="0"/>
              <a:t>Matt. 16:13-18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348783-6C9A-4DC5-BF90-7D2D2EE9BD99}"/>
              </a:ext>
            </a:extLst>
          </p:cNvPr>
          <p:cNvSpPr/>
          <p:nvPr/>
        </p:nvSpPr>
        <p:spPr>
          <a:xfrm>
            <a:off x="4055165" y="4827105"/>
            <a:ext cx="4651513" cy="17492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“GO into all the world and proclaim the Gospel to all the World.”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              </a:t>
            </a:r>
            <a:r>
              <a:rPr lang="en-US" sz="2400" dirty="0">
                <a:solidFill>
                  <a:schemeClr val="tx1"/>
                </a:solidFill>
              </a:rPr>
              <a:t> - </a:t>
            </a:r>
            <a:r>
              <a:rPr lang="en-US" sz="2000" dirty="0">
                <a:solidFill>
                  <a:schemeClr val="tx1"/>
                </a:solidFill>
              </a:rPr>
              <a:t>Mark 16:15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5AB60-31C9-4006-BD42-FCAE92716D5C}"/>
              </a:ext>
            </a:extLst>
          </p:cNvPr>
          <p:cNvSpPr txBox="1"/>
          <p:nvPr/>
        </p:nvSpPr>
        <p:spPr>
          <a:xfrm>
            <a:off x="265043" y="4704522"/>
            <a:ext cx="353833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Who do you say that I am:</a:t>
            </a:r>
          </a:p>
          <a:p>
            <a:endParaRPr lang="en-US" sz="900" dirty="0"/>
          </a:p>
          <a:p>
            <a:r>
              <a:rPr lang="en-US" dirty="0"/>
              <a:t>	</a:t>
            </a:r>
            <a:r>
              <a:rPr lang="en-US" sz="2000" dirty="0"/>
              <a:t>- Friend / Comforter</a:t>
            </a:r>
          </a:p>
          <a:p>
            <a:r>
              <a:rPr lang="en-US" sz="2000" dirty="0"/>
              <a:t>	- Servant / Leader</a:t>
            </a:r>
          </a:p>
          <a:p>
            <a:r>
              <a:rPr lang="en-US" sz="2000" dirty="0"/>
              <a:t>	- Teacher</a:t>
            </a:r>
          </a:p>
          <a:p>
            <a:r>
              <a:rPr lang="en-US" sz="2000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7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67F481-0485-4596-B6CA-0B8175618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" y="2"/>
            <a:ext cx="9144000" cy="45653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D1BE9A2-C0F7-4A48-97A6-E8B1A2A1E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2735" y="281609"/>
            <a:ext cx="5138530" cy="98652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000" b="1" dirty="0"/>
              <a:t>Who Do You Say That I Am?</a:t>
            </a:r>
          </a:p>
          <a:p>
            <a:r>
              <a:rPr lang="en-US" dirty="0"/>
              <a:t>Matt. 16:13-18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7348783-6C9A-4DC5-BF90-7D2D2EE9BD99}"/>
              </a:ext>
            </a:extLst>
          </p:cNvPr>
          <p:cNvSpPr/>
          <p:nvPr/>
        </p:nvSpPr>
        <p:spPr>
          <a:xfrm>
            <a:off x="4055165" y="4827105"/>
            <a:ext cx="4651513" cy="17492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“Thou art the Christ, the Son of the Living God.”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827FA0-9425-439A-B79C-7B2242BDB126}"/>
              </a:ext>
            </a:extLst>
          </p:cNvPr>
          <p:cNvSpPr txBox="1"/>
          <p:nvPr/>
        </p:nvSpPr>
        <p:spPr>
          <a:xfrm>
            <a:off x="265043" y="4704522"/>
            <a:ext cx="353833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Who do you say that I am:</a:t>
            </a:r>
          </a:p>
          <a:p>
            <a:endParaRPr lang="en-US" sz="900" dirty="0"/>
          </a:p>
          <a:p>
            <a:r>
              <a:rPr lang="en-US" dirty="0"/>
              <a:t>	</a:t>
            </a:r>
            <a:r>
              <a:rPr lang="en-US" sz="2000" dirty="0"/>
              <a:t>- Friend / Comforter</a:t>
            </a:r>
          </a:p>
          <a:p>
            <a:r>
              <a:rPr lang="en-US" sz="2000" dirty="0"/>
              <a:t>	- Servant / Leader</a:t>
            </a:r>
          </a:p>
          <a:p>
            <a:r>
              <a:rPr lang="en-US" sz="2000" dirty="0"/>
              <a:t>	- Teacher</a:t>
            </a:r>
          </a:p>
          <a:p>
            <a:r>
              <a:rPr lang="en-US" sz="2000" dirty="0"/>
              <a:t>	- Savior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9691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153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Thought Jesus was:   - John the Baptist  - Elijah</dc:title>
  <dc:creator>Jason Reeder</dc:creator>
  <cp:lastModifiedBy>Michael Hepner</cp:lastModifiedBy>
  <cp:revision>12</cp:revision>
  <dcterms:created xsi:type="dcterms:W3CDTF">2018-01-14T00:09:21Z</dcterms:created>
  <dcterms:modified xsi:type="dcterms:W3CDTF">2018-10-24T13:25:37Z</dcterms:modified>
</cp:coreProperties>
</file>