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3"/>
  </p:notesMasterIdLst>
  <p:sldIdLst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B0E93-44F4-4E88-9C41-E8D9AC4CAB1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9B57-C780-438C-9E86-6566FD42D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9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0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9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75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38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19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76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81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9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12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207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1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31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76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0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1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8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1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0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8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0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17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1156D-75AF-4D6B-991A-192D9C3C610A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C2476-829E-4005-AABA-823F2FFB4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8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004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25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F0FCA5E6-EA82-4456-8508-6B1B264BA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89945"/>
            <a:ext cx="6096000" cy="41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9E6A7A-C5DD-4031-AF42-05066E065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39267"/>
            <a:ext cx="7772400" cy="117558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Suffering of Job</a:t>
            </a:r>
          </a:p>
        </p:txBody>
      </p:sp>
    </p:spTree>
    <p:extLst>
      <p:ext uri="{BB962C8B-B14F-4D97-AF65-F5344CB8AC3E}">
        <p14:creationId xmlns:p14="http://schemas.microsoft.com/office/powerpoint/2010/main" val="281302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7082-8A51-4B2D-96B6-E5E4E8B7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Job’s Initial Suffering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30540-5E2D-46DE-A6AE-C3CA95A0C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He lost his wealth, children in one day (1:13-19).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lost his health (2:7-8). </a:t>
            </a:r>
          </a:p>
          <a:p>
            <a:pPr lvl="1"/>
            <a:r>
              <a:rPr lang="en-US" sz="2800" b="1" dirty="0"/>
              <a:t>sleepless nights; cracked skin full of worms (7:4-5)</a:t>
            </a:r>
          </a:p>
          <a:p>
            <a:pPr lvl="1"/>
            <a:r>
              <a:rPr lang="en-US" sz="2800" b="1" dirty="0"/>
              <a:t>pain in his bones (30:17, 30) </a:t>
            </a:r>
          </a:p>
          <a:p>
            <a:pPr lvl="1"/>
            <a:r>
              <a:rPr lang="en-US" sz="2800" b="1" dirty="0"/>
              <a:t>lasted for months (7:3)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lost his social standing (17:6; 30:1-11).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lost the support of his wife and family (2:9; 19:13-19). 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752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7082-8A51-4B2D-96B6-E5E4E8B7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Job’s Suffering at the Hands of His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30540-5E2D-46DE-A6AE-C3CA95A0C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Job’s three friends came to mourn with him and comfort him (2:11-13). </a:t>
            </a:r>
          </a:p>
          <a:p>
            <a:r>
              <a:rPr lang="en-US" b="1" dirty="0"/>
              <a:t>Job expressed his great sorrow. He wished he had never been born (chapter 3). </a:t>
            </a:r>
          </a:p>
          <a:p>
            <a:r>
              <a:rPr lang="en-US" b="1" dirty="0"/>
              <a:t>This begins three cycles of speeches between Job and his three friends which make up the bulk of the book.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211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7082-8A51-4B2D-96B6-E5E4E8B7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Job’s Suffering at the Hands of His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30540-5E2D-46DE-A6AE-C3CA95A0C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Job’s three friends held tightly to a false understanding of the working of God in the affairs of man. </a:t>
            </a:r>
          </a:p>
          <a:p>
            <a:pPr lvl="0"/>
            <a:r>
              <a:rPr lang="en-US" b="1" dirty="0"/>
              <a:t>They believed blessings and sufferings in this life were directly related to a man’s moral character. </a:t>
            </a:r>
          </a:p>
          <a:p>
            <a:pPr lvl="0"/>
            <a:r>
              <a:rPr lang="en-US" b="1" dirty="0"/>
              <a:t>People suffer because they have sinned against God (4:7-9). </a:t>
            </a:r>
          </a:p>
          <a:p>
            <a:pPr lvl="0"/>
            <a:r>
              <a:rPr lang="en-US" b="1" dirty="0"/>
              <a:t>Since Job was suffering greatly, the only logical conclusion for them was that he was a great sinner. </a:t>
            </a:r>
          </a:p>
        </p:txBody>
      </p:sp>
    </p:spTree>
    <p:extLst>
      <p:ext uri="{BB962C8B-B14F-4D97-AF65-F5344CB8AC3E}">
        <p14:creationId xmlns:p14="http://schemas.microsoft.com/office/powerpoint/2010/main" val="134298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7082-8A51-4B2D-96B6-E5E4E8B7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Job’s Suffering at the Hands of His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30540-5E2D-46DE-A6AE-C3CA95A0C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Job has forgotten God and is a hypocrite (8:13). </a:t>
            </a:r>
          </a:p>
          <a:p>
            <a:pPr lvl="0"/>
            <a:r>
              <a:rPr lang="en-US" b="1" dirty="0"/>
              <a:t>He has trusted in riches (8:15). </a:t>
            </a:r>
          </a:p>
          <a:p>
            <a:pPr lvl="0"/>
            <a:r>
              <a:rPr lang="en-US" b="1" dirty="0"/>
              <a:t>He has a crafty, deceitful </a:t>
            </a:r>
            <a:br>
              <a:rPr lang="en-US" b="1" dirty="0"/>
            </a:br>
            <a:r>
              <a:rPr lang="en-US" b="1" dirty="0"/>
              <a:t>tongue (15:5-6). </a:t>
            </a:r>
          </a:p>
          <a:p>
            <a:pPr lvl="0"/>
            <a:r>
              <a:rPr lang="en-US" b="1" dirty="0"/>
              <a:t>He is abominable and filthy; </a:t>
            </a:r>
            <a:br>
              <a:rPr lang="en-US" b="1" dirty="0"/>
            </a:br>
            <a:r>
              <a:rPr lang="en-US" b="1" dirty="0"/>
              <a:t>drinking iniquity like water </a:t>
            </a:r>
            <a:br>
              <a:rPr lang="en-US" b="1" dirty="0"/>
            </a:br>
            <a:r>
              <a:rPr lang="en-US" b="1" dirty="0"/>
              <a:t>(15:16). </a:t>
            </a:r>
          </a:p>
          <a:p>
            <a:pPr lvl="0"/>
            <a:r>
              <a:rPr lang="en-US" b="1" dirty="0"/>
              <a:t>He has abused the poor </a:t>
            </a:r>
            <a:br>
              <a:rPr lang="en-US" b="1" dirty="0"/>
            </a:br>
            <a:r>
              <a:rPr lang="en-US" b="1" dirty="0"/>
              <a:t>(22:6-9). 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1296C12E-EC4E-436B-9C55-333142B6C1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21" r="2741"/>
          <a:stretch/>
        </p:blipFill>
        <p:spPr bwMode="auto">
          <a:xfrm flipH="1">
            <a:off x="5499652" y="2981027"/>
            <a:ext cx="3260036" cy="351184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30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7082-8A51-4B2D-96B6-E5E4E8B7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Job’s Suffering at the Hands of His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30540-5E2D-46DE-A6AE-C3CA95A0C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5061"/>
            <a:ext cx="7886700" cy="4281902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Bildad says Job’s children have died because of their sin (8:4).</a:t>
            </a:r>
          </a:p>
          <a:p>
            <a:pPr lvl="0"/>
            <a:r>
              <a:rPr lang="en-US" b="1" dirty="0"/>
              <a:t>He then insinuates that Job’s children have died because Job is a great sinner (18:19).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Zophar claims Job is getting off easy: </a:t>
            </a:r>
          </a:p>
          <a:p>
            <a:pPr marL="457200" lvl="1" indent="0">
              <a:buNone/>
            </a:pPr>
            <a:r>
              <a:rPr lang="en-US" sz="2800" b="1" dirty="0"/>
              <a:t>“Know therefore that God exacts from you less than your iniquity deserves” (11:6). </a:t>
            </a:r>
          </a:p>
        </p:txBody>
      </p:sp>
    </p:spTree>
    <p:extLst>
      <p:ext uri="{BB962C8B-B14F-4D97-AF65-F5344CB8AC3E}">
        <p14:creationId xmlns:p14="http://schemas.microsoft.com/office/powerpoint/2010/main" val="356842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7082-8A51-4B2D-96B6-E5E4E8B7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Job’s Suffering at the Hands of His 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30540-5E2D-46DE-A6AE-C3CA95A0C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5061"/>
            <a:ext cx="7886700" cy="4281902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Bildad says Job’s children have died because of their sin (8:4).</a:t>
            </a:r>
          </a:p>
          <a:p>
            <a:pPr lvl="0"/>
            <a:r>
              <a:rPr lang="en-US" b="1" dirty="0"/>
              <a:t>He then insinuates that Job’s children have died because Job is a great sinner (18:19).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Zophar claims Job is getting off easy: </a:t>
            </a:r>
          </a:p>
          <a:p>
            <a:pPr marL="457200" lvl="1" indent="0">
              <a:buNone/>
            </a:pPr>
            <a:r>
              <a:rPr lang="en-US" sz="2800" b="1" dirty="0"/>
              <a:t>“Know therefore that God exacts from you less than your iniquity deserves” (11:6). 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5D3A205A-4AA5-4543-B6EC-D9FA46968A38}"/>
              </a:ext>
            </a:extLst>
          </p:cNvPr>
          <p:cNvSpPr/>
          <p:nvPr/>
        </p:nvSpPr>
        <p:spPr>
          <a:xfrm>
            <a:off x="2782953" y="3193774"/>
            <a:ext cx="6082746" cy="3458817"/>
          </a:xfrm>
          <a:prstGeom prst="wedgeRoundRectCallout">
            <a:avLst>
              <a:gd name="adj1" fmla="val -8358"/>
              <a:gd name="adj2" fmla="val 45114"/>
              <a:gd name="adj3" fmla="val 16667"/>
            </a:avLst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2BA32-FACF-4B90-89A3-8095E6623DEC}"/>
              </a:ext>
            </a:extLst>
          </p:cNvPr>
          <p:cNvSpPr txBox="1"/>
          <p:nvPr/>
        </p:nvSpPr>
        <p:spPr>
          <a:xfrm>
            <a:off x="3220275" y="3542772"/>
            <a:ext cx="50983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“But you forgers of lies, you are all worthless physicians. Oh, that you would be silent, and it would be your wisdom!” (13:4-5)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“Miserable comforters are you all!” (16:2)</a:t>
            </a:r>
          </a:p>
        </p:txBody>
      </p:sp>
    </p:spTree>
    <p:extLst>
      <p:ext uri="{BB962C8B-B14F-4D97-AF65-F5344CB8AC3E}">
        <p14:creationId xmlns:p14="http://schemas.microsoft.com/office/powerpoint/2010/main" val="393066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B2913-6B16-49C5-B2E8-AA4D88B0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Helping Those Who Are Hurting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ED670-6636-4AF0-B7AD-2A7EB991C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Job needed the presence of his friends (2:11-13).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Job needed to talk (Job 3).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Job needed kindness from his friends (6:14). </a:t>
            </a:r>
          </a:p>
          <a:p>
            <a:pPr lvl="1"/>
            <a:r>
              <a:rPr lang="en-US" sz="2800" b="1" dirty="0"/>
              <a:t>2 Cor. 1:3-4</a:t>
            </a:r>
          </a:p>
          <a:p>
            <a:pPr lvl="1"/>
            <a:r>
              <a:rPr lang="en-US" sz="2800" b="1" dirty="0"/>
              <a:t>Rom. 12:15; Gal. 6:2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Job needed his friends to pray for him (16:21). </a:t>
            </a:r>
          </a:p>
          <a:p>
            <a:pPr lvl="1"/>
            <a:r>
              <a:rPr lang="en-US" sz="2800" b="1" dirty="0"/>
              <a:t>James 5:16</a:t>
            </a:r>
          </a:p>
        </p:txBody>
      </p:sp>
    </p:spTree>
    <p:extLst>
      <p:ext uri="{BB962C8B-B14F-4D97-AF65-F5344CB8AC3E}">
        <p14:creationId xmlns:p14="http://schemas.microsoft.com/office/powerpoint/2010/main" val="373272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468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Suffering of Job</vt:lpstr>
      <vt:lpstr>Job’s Initial Suffering</vt:lpstr>
      <vt:lpstr>Job’s Suffering at the Hands of His Friends</vt:lpstr>
      <vt:lpstr>Job’s Suffering at the Hands of His Friends</vt:lpstr>
      <vt:lpstr>Job’s Suffering at the Hands of His Friends</vt:lpstr>
      <vt:lpstr>Job’s Suffering at the Hands of His Friends</vt:lpstr>
      <vt:lpstr>Job’s Suffering at the Hands of His Friends</vt:lpstr>
      <vt:lpstr>Helping Those Who Are Hurting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Suffering of Job</dc:title>
  <dc:creator>Heath Rogers</dc:creator>
  <cp:lastModifiedBy>Michael Hepner</cp:lastModifiedBy>
  <cp:revision>13</cp:revision>
  <dcterms:created xsi:type="dcterms:W3CDTF">2018-10-12T13:27:10Z</dcterms:created>
  <dcterms:modified xsi:type="dcterms:W3CDTF">2018-10-14T19:05:02Z</dcterms:modified>
</cp:coreProperties>
</file>