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 id="298" r:id="rId3"/>
    <p:sldId id="299" r:id="rId4"/>
    <p:sldId id="302" r:id="rId5"/>
    <p:sldId id="304" r:id="rId6"/>
    <p:sldId id="305" r:id="rId7"/>
    <p:sldId id="306" r:id="rId8"/>
    <p:sldId id="307" r:id="rId9"/>
    <p:sldId id="308" r:id="rId10"/>
    <p:sldId id="309" r:id="rId11"/>
    <p:sldId id="311" r:id="rId12"/>
    <p:sldId id="319" r:id="rId13"/>
    <p:sldId id="320" r:id="rId14"/>
    <p:sldId id="321" r:id="rId15"/>
    <p:sldId id="315" r:id="rId16"/>
    <p:sldId id="322" r:id="rId17"/>
    <p:sldId id="317" r:id="rId18"/>
    <p:sldId id="318" r:id="rId19"/>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Segoe Script" panose="030B0504020000000003" pitchFamily="66" charset="0"/>
      <p:regular r:id="rId24"/>
      <p:bold r:id="rId25"/>
    </p:embeddedFont>
    <p:embeddedFont>
      <p:font typeface="Arial Black" panose="020B0A04020102020204" pitchFamily="34" charset="0"/>
      <p:bold r:id="rId26"/>
    </p:embeddedFont>
    <p:embeddedFont>
      <p:font typeface="Calibri Light" panose="020F0302020204030204" pitchFamily="34" charset="0"/>
      <p:regular r:id="rId27"/>
      <p: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6C"/>
    <a:srgbClr val="0000FF"/>
    <a:srgbClr val="4F271A"/>
    <a:srgbClr val="FEDC92"/>
    <a:srgbClr val="B36601"/>
    <a:srgbClr val="2A6ACC"/>
    <a:srgbClr val="54758F"/>
    <a:srgbClr val="849AAE"/>
    <a:srgbClr val="627D95"/>
    <a:srgbClr val="577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46" y="-5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16047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48762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19494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4578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6181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38017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83866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0646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5124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427893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6/7/2017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91240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53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8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7:25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25  Consequently, he is able to save to the uttermost those who draw near to God through him, since he always lives to make intercession for them. </a:t>
            </a: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13654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4:16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16  Let us then with confidence draw near to the throne of grace, that </a:t>
            </a:r>
            <a:r>
              <a:rPr lang="en-US" sz="2400" b="1" i="1" u="sng" dirty="0">
                <a:ln>
                  <a:solidFill>
                    <a:schemeClr val="bg1"/>
                  </a:solidFill>
                </a:ln>
                <a:solidFill>
                  <a:schemeClr val="bg1"/>
                </a:solidFill>
                <a:effectLst>
                  <a:outerShdw blurRad="50800" dist="63500" algn="l" rotWithShape="0">
                    <a:prstClr val="black"/>
                  </a:outerShdw>
                </a:effectLst>
                <a:cs typeface="Arial" panose="020B0604020202020204" pitchFamily="34" charset="0"/>
              </a:rPr>
              <a:t>we may receive mercy</a:t>
            </a:r>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 and find grace to help in time of need.</a:t>
            </a:r>
          </a:p>
        </p:txBody>
      </p:sp>
      <p:sp>
        <p:nvSpPr>
          <p:cNvPr id="11" name="TextBox 10"/>
          <p:cNvSpPr txBox="1"/>
          <p:nvPr/>
        </p:nvSpPr>
        <p:spPr>
          <a:xfrm>
            <a:off x="548054" y="4551816"/>
            <a:ext cx="8047892" cy="1200329"/>
          </a:xfrm>
          <a:prstGeom prst="rect">
            <a:avLst/>
          </a:prstGeom>
          <a:solidFill>
            <a:srgbClr val="FFE06C"/>
          </a:solidFill>
        </p:spPr>
        <p:txBody>
          <a:bodyPr wrap="square" rtlCol="0">
            <a:spAutoFit/>
          </a:bodyPr>
          <a:lstStyle/>
          <a:p>
            <a:pPr algn="just"/>
            <a:r>
              <a:rPr lang="en-US" sz="2400" b="1" dirty="0">
                <a:solidFill>
                  <a:sysClr val="windowText" lastClr="000000"/>
                </a:solidFill>
                <a:effectLst>
                  <a:outerShdw blurRad="38100" dist="38100" dir="2700000" algn="tl">
                    <a:srgbClr val="000000">
                      <a:alpha val="43137"/>
                    </a:srgbClr>
                  </a:outerShdw>
                </a:effectLst>
                <a:cs typeface="Arial" panose="020B0604020202020204" pitchFamily="34" charset="0"/>
              </a:rPr>
              <a:t>1 John 1:9 (ESV) </a:t>
            </a:r>
          </a:p>
          <a:p>
            <a:pPr algn="just"/>
            <a:r>
              <a:rPr lang="en-US" sz="2400" b="1" dirty="0">
                <a:solidFill>
                  <a:sysClr val="windowText" lastClr="000000"/>
                </a:solidFill>
                <a:effectLst>
                  <a:outerShdw blurRad="38100" dist="38100" dir="2700000" algn="tl">
                    <a:srgbClr val="000000">
                      <a:alpha val="43137"/>
                    </a:srgbClr>
                  </a:outerShdw>
                </a:effectLst>
                <a:cs typeface="Arial" panose="020B0604020202020204" pitchFamily="34" charset="0"/>
              </a:rPr>
              <a:t>9  If we confess our sins, he is faithful and just to forgive us our sins and to cleanse us from all unrighteousness.</a:t>
            </a:r>
          </a:p>
        </p:txBody>
      </p:sp>
      <p:sp>
        <p:nvSpPr>
          <p:cNvPr id="12" name="TextBox 11"/>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14629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4:16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16  Let us then with confidence draw near to the throne of grace, that </a:t>
            </a:r>
            <a:r>
              <a:rPr lang="en-US" sz="2400" b="1" i="1" u="sng" dirty="0">
                <a:ln>
                  <a:solidFill>
                    <a:schemeClr val="bg1"/>
                  </a:solidFill>
                </a:ln>
                <a:solidFill>
                  <a:schemeClr val="bg1"/>
                </a:solidFill>
                <a:effectLst>
                  <a:outerShdw blurRad="50800" dist="63500" algn="l" rotWithShape="0">
                    <a:prstClr val="black"/>
                  </a:outerShdw>
                </a:effectLst>
                <a:cs typeface="Arial" panose="020B0604020202020204" pitchFamily="34" charset="0"/>
              </a:rPr>
              <a:t>we may receive mercy</a:t>
            </a:r>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 and find grace to help in time of need.</a:t>
            </a:r>
          </a:p>
        </p:txBody>
      </p:sp>
      <p:sp>
        <p:nvSpPr>
          <p:cNvPr id="11" name="TextBox 10"/>
          <p:cNvSpPr txBox="1"/>
          <p:nvPr/>
        </p:nvSpPr>
        <p:spPr>
          <a:xfrm>
            <a:off x="548054" y="4551816"/>
            <a:ext cx="8047892" cy="1569660"/>
          </a:xfrm>
          <a:prstGeom prst="rect">
            <a:avLst/>
          </a:prstGeom>
          <a:solidFill>
            <a:srgbClr val="FFE06C"/>
          </a:solidFill>
        </p:spPr>
        <p:txBody>
          <a:bodyPr wrap="square" rtlCol="0">
            <a:spAutoFit/>
          </a:bodyPr>
          <a:lstStyle/>
          <a:p>
            <a:pPr algn="just"/>
            <a:r>
              <a:rPr lang="en-US" sz="2400" b="1" dirty="0">
                <a:solidFill>
                  <a:sysClr val="windowText" lastClr="000000"/>
                </a:solidFill>
                <a:effectLst>
                  <a:outerShdw blurRad="38100" dist="38100" dir="2700000" algn="tl">
                    <a:srgbClr val="000000">
                      <a:alpha val="43137"/>
                    </a:srgbClr>
                  </a:outerShdw>
                </a:effectLst>
                <a:cs typeface="Arial" panose="020B0604020202020204" pitchFamily="34" charset="0"/>
              </a:rPr>
              <a:t>1 John 2:1 (ESV) </a:t>
            </a:r>
          </a:p>
          <a:p>
            <a:pPr algn="just"/>
            <a:r>
              <a:rPr lang="en-US" sz="2400" b="1" dirty="0">
                <a:solidFill>
                  <a:sysClr val="windowText" lastClr="000000"/>
                </a:solidFill>
                <a:effectLst>
                  <a:outerShdw blurRad="38100" dist="38100" dir="2700000" algn="tl">
                    <a:srgbClr val="000000">
                      <a:alpha val="43137"/>
                    </a:srgbClr>
                  </a:outerShdw>
                </a:effectLst>
                <a:cs typeface="Arial" panose="020B0604020202020204" pitchFamily="34" charset="0"/>
              </a:rPr>
              <a:t>1  My little children, I am writing these things to you so that you may not sin. But if anyone does sin, we have an advocate with the Father, Jesus Christ the righteous. </a:t>
            </a:r>
          </a:p>
        </p:txBody>
      </p:sp>
      <p:sp>
        <p:nvSpPr>
          <p:cNvPr id="12" name="TextBox 11"/>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668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4:16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16  Let us then with confidence draw near to the throne of grace, that </a:t>
            </a:r>
            <a:r>
              <a:rPr lang="en-US" sz="2400" b="1" i="1" u="sng" dirty="0">
                <a:ln>
                  <a:solidFill>
                    <a:schemeClr val="bg1"/>
                  </a:solidFill>
                </a:ln>
                <a:solidFill>
                  <a:schemeClr val="bg1"/>
                </a:solidFill>
                <a:effectLst>
                  <a:outerShdw blurRad="50800" dist="63500" algn="l" rotWithShape="0">
                    <a:prstClr val="black"/>
                  </a:outerShdw>
                </a:effectLst>
                <a:cs typeface="Arial" panose="020B0604020202020204" pitchFamily="34" charset="0"/>
              </a:rPr>
              <a:t>we may receive mercy</a:t>
            </a:r>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 and find grace to help in time of need.</a:t>
            </a:r>
          </a:p>
        </p:txBody>
      </p:sp>
      <p:sp>
        <p:nvSpPr>
          <p:cNvPr id="11" name="TextBox 10"/>
          <p:cNvSpPr txBox="1"/>
          <p:nvPr/>
        </p:nvSpPr>
        <p:spPr>
          <a:xfrm>
            <a:off x="548054" y="4551816"/>
            <a:ext cx="8047892" cy="1569660"/>
          </a:xfrm>
          <a:prstGeom prst="rect">
            <a:avLst/>
          </a:prstGeom>
          <a:solidFill>
            <a:srgbClr val="FFE06C"/>
          </a:solidFill>
        </p:spPr>
        <p:txBody>
          <a:bodyPr wrap="square" rtlCol="0">
            <a:spAutoFit/>
          </a:bodyPr>
          <a:lstStyle/>
          <a:p>
            <a:pPr algn="just"/>
            <a:r>
              <a:rPr lang="en-US" sz="2400" b="1" dirty="0">
                <a:solidFill>
                  <a:sysClr val="windowText" lastClr="000000"/>
                </a:solidFill>
                <a:effectLst>
                  <a:outerShdw blurRad="38100" dist="38100" dir="2700000" algn="tl">
                    <a:srgbClr val="000000">
                      <a:alpha val="43137"/>
                    </a:srgbClr>
                  </a:outerShdw>
                </a:effectLst>
                <a:cs typeface="Arial" panose="020B0604020202020204" pitchFamily="34" charset="0"/>
              </a:rPr>
              <a:t>Romans 8:34 (ESV) </a:t>
            </a:r>
          </a:p>
          <a:p>
            <a:pPr algn="just"/>
            <a:r>
              <a:rPr lang="en-US" sz="2400" b="1" dirty="0">
                <a:solidFill>
                  <a:sysClr val="windowText" lastClr="000000"/>
                </a:solidFill>
                <a:effectLst>
                  <a:outerShdw blurRad="38100" dist="38100" dir="2700000" algn="tl">
                    <a:srgbClr val="000000">
                      <a:alpha val="43137"/>
                    </a:srgbClr>
                  </a:outerShdw>
                </a:effectLst>
                <a:cs typeface="Arial" panose="020B0604020202020204" pitchFamily="34" charset="0"/>
              </a:rPr>
              <a:t>34  Who is to condemn? Christ Jesus is the one who died—more than that, who was raised—who is at the right hand of God, who indeed is interceding for us.</a:t>
            </a:r>
          </a:p>
        </p:txBody>
      </p:sp>
      <p:sp>
        <p:nvSpPr>
          <p:cNvPr id="12" name="TextBox 11"/>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7936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lumMod val="60000"/>
                    <a:lumOff val="40000"/>
                  </a:srgbClr>
                </a:solidFill>
                <a:effectLst>
                  <a:outerShdw blurRad="101600" dist="101600" dir="16200000" rotWithShape="0">
                    <a:prstClr val="black"/>
                  </a:outerShdw>
                </a:effectLst>
                <a:uLnTx/>
                <a:uFillTx/>
                <a:latin typeface="Arial Black" panose="020B0A04020102020204" pitchFamily="34" charset="0"/>
                <a:ea typeface="+mn-ea"/>
                <a:cs typeface="+mn-cs"/>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marL="0" marR="0" lvl="0" indent="0" algn="ctr" defTabSz="457200" rtl="0" eaLnBrk="1" fontAlgn="base" latinLnBrk="0" hangingPunct="0">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Arial" panose="020B0604020202020204" pitchFamily="34" charset="0"/>
              <a:ea typeface="Calibri" panose="020F0502020204030204" pitchFamily="34" charset="0"/>
              <a:cs typeface="+mn-cs"/>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dist="50800" dir="2700000" algn="tl" rotWithShape="0">
                    <a:prstClr val="white">
                      <a:lumMod val="50000"/>
                    </a:prstClr>
                  </a:outerShdw>
                </a:effectLst>
                <a:uLnTx/>
                <a:uFillTx/>
                <a:latin typeface="Arial" panose="020B0604020202020204" pitchFamily="34" charset="0"/>
                <a:ea typeface="Times New Roman" panose="02020603050405020304" pitchFamily="18" charset="0"/>
                <a:cs typeface="Times New Roman" panose="02020603050405020304" pitchFamily="18" charset="0"/>
              </a:rPr>
              <a:t> (Heb. 4:14-16; 10:19-22)</a:t>
            </a:r>
            <a:r>
              <a:rPr kumimoji="0" lang="en-US" sz="2200" b="1"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2200" b="1"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Arial" panose="020B0604020202020204" pitchFamily="34" charset="0"/>
              <a:ea typeface="Calibri" panose="020F0502020204030204" pitchFamily="34" charset="0"/>
              <a:cs typeface="+mn-cs"/>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Hebrews 4:16 (ESV)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16  Let us then with confidence draw near to the throne of grace, that </a:t>
            </a:r>
            <a:r>
              <a:rPr kumimoji="0" lang="en-US" sz="2400" b="1" i="1"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we may receive mercy</a:t>
            </a:r>
            <a:r>
              <a:rPr kumimoji="0" lang="en-US" sz="2400" b="1" i="0"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 </a:t>
            </a:r>
            <a:r>
              <a:rPr kumimoji="0" lang="en-US" sz="2400" b="1" i="0" u="none"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and </a:t>
            </a:r>
            <a:r>
              <a:rPr kumimoji="0" lang="en-US" sz="2400" b="1" i="0" u="sng"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find grace to help in time of need</a:t>
            </a:r>
            <a:r>
              <a:rPr kumimoji="0" lang="en-US" sz="2400" b="1" i="0" u="none" strike="noStrike" kern="1200" cap="none" spc="0" normalizeH="0" baseline="0" noProof="0" dirty="0">
                <a:ln>
                  <a:solidFill>
                    <a:prstClr val="white"/>
                  </a:solidFill>
                </a:ln>
                <a:solidFill>
                  <a:prstClr val="white"/>
                </a:solidFill>
                <a:effectLst>
                  <a:outerShdw blurRad="50800" dist="63500" algn="l" rotWithShape="0">
                    <a:prstClr val="black"/>
                  </a:outerShdw>
                </a:effectLst>
                <a:uLnTx/>
                <a:uFillTx/>
                <a:latin typeface="Calibri" panose="020F0502020204030204"/>
                <a:ea typeface="+mn-ea"/>
                <a:cs typeface="Arial" panose="020B0604020202020204" pitchFamily="34" charset="0"/>
              </a:rPr>
              <a:t>.</a:t>
            </a:r>
          </a:p>
        </p:txBody>
      </p:sp>
      <p:sp>
        <p:nvSpPr>
          <p:cNvPr id="12" name="TextBox 11"/>
          <p:cNvSpPr txBox="1"/>
          <p:nvPr/>
        </p:nvSpPr>
        <p:spPr>
          <a:xfrm>
            <a:off x="1106774" y="1390531"/>
            <a:ext cx="69304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dist="76200" dir="2700000" algn="tl">
                    <a:srgbClr val="000000">
                      <a:alpha val="75000"/>
                    </a:srgbClr>
                  </a:outerShdw>
                </a:effectLst>
                <a:uLnTx/>
                <a:uFillTx/>
                <a:latin typeface="Segoe Script" panose="030B0504020000000003" pitchFamily="66" charset="0"/>
                <a:ea typeface="+mn-ea"/>
                <a:cs typeface="+mn-cs"/>
              </a:rPr>
              <a:t>by the Practice of Praying</a:t>
            </a:r>
          </a:p>
        </p:txBody>
      </p:sp>
    </p:spTree>
    <p:extLst>
      <p:ext uri="{BB962C8B-B14F-4D97-AF65-F5344CB8AC3E}">
        <p14:creationId xmlns:p14="http://schemas.microsoft.com/office/powerpoint/2010/main" val="40445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lumMod val="60000"/>
                    <a:lumOff val="40000"/>
                  </a:srgbClr>
                </a:solidFill>
                <a:effectLst>
                  <a:outerShdw blurRad="101600" dist="101600" dir="16200000" rotWithShape="0">
                    <a:prstClr val="black"/>
                  </a:outerShdw>
                </a:effectLst>
                <a:uLnTx/>
                <a:uFillTx/>
                <a:latin typeface="Arial Black" panose="020B0A04020102020204" pitchFamily="34" charset="0"/>
                <a:ea typeface="+mn-ea"/>
                <a:cs typeface="+mn-cs"/>
              </a:rPr>
              <a:t>Drawing Near to God </a:t>
            </a:r>
          </a:p>
        </p:txBody>
      </p:sp>
      <p:sp>
        <p:nvSpPr>
          <p:cNvPr id="6" name="TextBox 5"/>
          <p:cNvSpPr txBox="1"/>
          <p:nvPr/>
        </p:nvSpPr>
        <p:spPr>
          <a:xfrm>
            <a:off x="548054" y="2186403"/>
            <a:ext cx="8047892" cy="430887"/>
          </a:xfrm>
          <a:prstGeom prst="rect">
            <a:avLst/>
          </a:prstGeom>
          <a:solidFill>
            <a:schemeClr val="bg1"/>
          </a:solidFill>
          <a:ln w="3175">
            <a:noFill/>
          </a:ln>
        </p:spPr>
        <p:txBody>
          <a:bodyPr wrap="square"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panose="020B0604020202020204" pitchFamily="34" charset="0"/>
                <a:ea typeface="Times New Roman" panose="02020603050405020304" pitchFamily="18" charset="0"/>
                <a:cs typeface="Times New Roman" panose="02020603050405020304" pitchFamily="18" charset="0"/>
              </a:rPr>
              <a:t>We Need to Pray with Cleanliness</a:t>
            </a:r>
            <a:endParaRPr kumimoji="0" lang="en-US" sz="2200" b="1"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Arial" panose="020B0604020202020204" pitchFamily="34" charset="0"/>
              <a:ea typeface="Calibri" panose="020F0502020204030204" pitchFamily="34" charset="0"/>
              <a:cs typeface="+mn-cs"/>
            </a:endParaRPr>
          </a:p>
        </p:txBody>
      </p:sp>
      <p:sp>
        <p:nvSpPr>
          <p:cNvPr id="7" name="TextBox 6"/>
          <p:cNvSpPr txBox="1"/>
          <p:nvPr/>
        </p:nvSpPr>
        <p:spPr>
          <a:xfrm>
            <a:off x="548054" y="2617290"/>
            <a:ext cx="8047893"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10:22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22  let us draw near with a true heart in full assurance of faith, with our hearts sprinkled clean from an evil conscience and our bodies washed with pure water.</a:t>
            </a:r>
          </a:p>
        </p:txBody>
      </p:sp>
      <p:sp>
        <p:nvSpPr>
          <p:cNvPr id="8" name="TextBox 7"/>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30545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lumMod val="60000"/>
                    <a:lumOff val="40000"/>
                  </a:srgbClr>
                </a:solidFill>
                <a:effectLst>
                  <a:outerShdw blurRad="101600" dist="101600" dir="16200000" rotWithShape="0">
                    <a:prstClr val="black"/>
                  </a:outerShdw>
                </a:effectLst>
                <a:uLnTx/>
                <a:uFillTx/>
                <a:latin typeface="Arial Black" panose="020B0A04020102020204" pitchFamily="34" charset="0"/>
                <a:ea typeface="+mn-ea"/>
                <a:cs typeface="+mn-cs"/>
              </a:rPr>
              <a:t>Drawing Near to God </a:t>
            </a:r>
          </a:p>
        </p:txBody>
      </p:sp>
      <p:sp>
        <p:nvSpPr>
          <p:cNvPr id="6" name="TextBox 5"/>
          <p:cNvSpPr txBox="1"/>
          <p:nvPr/>
        </p:nvSpPr>
        <p:spPr>
          <a:xfrm>
            <a:off x="548054" y="2186403"/>
            <a:ext cx="8047892" cy="430887"/>
          </a:xfrm>
          <a:prstGeom prst="rect">
            <a:avLst/>
          </a:prstGeom>
          <a:solidFill>
            <a:schemeClr val="bg1"/>
          </a:solidFill>
          <a:ln w="3175">
            <a:noFill/>
          </a:ln>
        </p:spPr>
        <p:txBody>
          <a:bodyPr wrap="square"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panose="020B0604020202020204" pitchFamily="34" charset="0"/>
                <a:ea typeface="Times New Roman" panose="02020603050405020304" pitchFamily="18" charset="0"/>
                <a:cs typeface="Times New Roman" panose="02020603050405020304" pitchFamily="18" charset="0"/>
              </a:rPr>
              <a:t>We Need to Pray with Cleanliness</a:t>
            </a:r>
            <a:endParaRPr kumimoji="0" lang="en-US" sz="2200" b="1"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Arial" panose="020B0604020202020204" pitchFamily="34" charset="0"/>
              <a:ea typeface="Calibri" panose="020F0502020204030204" pitchFamily="34" charset="0"/>
              <a:cs typeface="+mn-cs"/>
            </a:endParaRPr>
          </a:p>
        </p:txBody>
      </p:sp>
      <p:sp>
        <p:nvSpPr>
          <p:cNvPr id="7" name="TextBox 6"/>
          <p:cNvSpPr txBox="1"/>
          <p:nvPr/>
        </p:nvSpPr>
        <p:spPr>
          <a:xfrm>
            <a:off x="548054" y="2617290"/>
            <a:ext cx="8047893"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James 4:8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8  Draw near to God, and he will draw near to you. Cleanse your hands, you sinners, and purify your hearts, you double-minded. </a:t>
            </a:r>
          </a:p>
        </p:txBody>
      </p:sp>
      <p:sp>
        <p:nvSpPr>
          <p:cNvPr id="8" name="TextBox 7"/>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351266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lumMod val="60000"/>
                    <a:lumOff val="40000"/>
                  </a:srgbClr>
                </a:solidFill>
                <a:effectLst>
                  <a:outerShdw blurRad="101600" dist="101600" dir="16200000" rotWithShape="0">
                    <a:prstClr val="black"/>
                  </a:outerShdw>
                </a:effectLst>
                <a:uLnTx/>
                <a:uFillTx/>
                <a:latin typeface="Arial Black" panose="020B0A04020102020204" pitchFamily="34" charset="0"/>
                <a:ea typeface="+mn-ea"/>
                <a:cs typeface="+mn-cs"/>
              </a:rPr>
              <a:t>Drawing Near to God </a:t>
            </a:r>
          </a:p>
        </p:txBody>
      </p:sp>
      <p:sp>
        <p:nvSpPr>
          <p:cNvPr id="6" name="TextBox 5"/>
          <p:cNvSpPr txBox="1"/>
          <p:nvPr/>
        </p:nvSpPr>
        <p:spPr>
          <a:xfrm>
            <a:off x="548054" y="2186403"/>
            <a:ext cx="8047892" cy="430887"/>
          </a:xfrm>
          <a:prstGeom prst="rect">
            <a:avLst/>
          </a:prstGeom>
          <a:solidFill>
            <a:schemeClr val="bg1"/>
          </a:solidFill>
          <a:ln w="3175">
            <a:noFill/>
          </a:ln>
        </p:spPr>
        <p:txBody>
          <a:bodyPr wrap="square"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panose="020B0604020202020204" pitchFamily="34" charset="0"/>
                <a:ea typeface="Times New Roman" panose="02020603050405020304" pitchFamily="18" charset="0"/>
                <a:cs typeface="Times New Roman" panose="02020603050405020304" pitchFamily="18" charset="0"/>
              </a:rPr>
              <a:t>We Need to Pray with Consistency</a:t>
            </a:r>
            <a:endParaRPr kumimoji="0" lang="en-US" sz="2200" b="1"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Arial" panose="020B0604020202020204" pitchFamily="34" charset="0"/>
              <a:ea typeface="Calibri" panose="020F0502020204030204" pitchFamily="34" charset="0"/>
              <a:cs typeface="+mn-cs"/>
            </a:endParaRPr>
          </a:p>
        </p:txBody>
      </p:sp>
      <p:sp>
        <p:nvSpPr>
          <p:cNvPr id="7" name="TextBox 6"/>
          <p:cNvSpPr txBox="1"/>
          <p:nvPr/>
        </p:nvSpPr>
        <p:spPr>
          <a:xfrm>
            <a:off x="548054" y="2617290"/>
            <a:ext cx="8047893" cy="830997"/>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 Thessalonians 5:17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17  pray without ceasing, </a:t>
            </a:r>
          </a:p>
        </p:txBody>
      </p:sp>
      <p:sp>
        <p:nvSpPr>
          <p:cNvPr id="8" name="TextBox 7"/>
          <p:cNvSpPr txBox="1"/>
          <p:nvPr/>
        </p:nvSpPr>
        <p:spPr>
          <a:xfrm>
            <a:off x="502920" y="3525994"/>
            <a:ext cx="8093026" cy="461665"/>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desire to pray!</a:t>
            </a:r>
          </a:p>
        </p:txBody>
      </p:sp>
      <p:sp>
        <p:nvSpPr>
          <p:cNvPr id="2" name="TextBox 1"/>
          <p:cNvSpPr txBox="1"/>
          <p:nvPr/>
        </p:nvSpPr>
        <p:spPr>
          <a:xfrm>
            <a:off x="548054" y="3987659"/>
            <a:ext cx="8164146" cy="1938992"/>
          </a:xfrm>
          <a:prstGeom prst="rect">
            <a:avLst/>
          </a:prstGeom>
          <a:noFill/>
        </p:spPr>
        <p:txBody>
          <a:bodyPr wrap="square" rtlCol="0">
            <a:spAutoFit/>
          </a:bodyPr>
          <a:lstStyle/>
          <a:p>
            <a:pPr marL="457200" marR="0" indent="-457200" algn="just" fontAlgn="base" hangingPunct="0">
              <a:spcBef>
                <a:spcPts val="0"/>
              </a:spcBef>
              <a:spcAft>
                <a:spcPts val="0"/>
              </a:spcAft>
              <a:buFont typeface="Wingdings" panose="05000000000000000000" pitchFamily="2" charset="2"/>
              <a:buChar char="ü"/>
            </a:pPr>
            <a:r>
              <a:rPr lang="en-US" sz="2400" b="1" dirty="0">
                <a:solidFill>
                  <a:schemeClr val="bg1"/>
                </a:solidFill>
                <a:effectLst>
                  <a:outerShdw blurRad="50800" dist="508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Rescue from temptation (Jas. 1:13-14; Matt. 26:41)</a:t>
            </a:r>
            <a:endParaRPr lang="en-US" sz="2400" b="1" dirty="0">
              <a:solidFill>
                <a:schemeClr val="bg1"/>
              </a:solidFill>
              <a:effectLst>
                <a:outerShdw blurRad="50800" dist="50800" dir="2700000" algn="tl" rotWithShape="0">
                  <a:prstClr val="black"/>
                </a:outerShdw>
              </a:effectLst>
              <a:latin typeface="Arial" panose="020B0604020202020204" pitchFamily="34" charset="0"/>
              <a:ea typeface="Calibri" panose="020F0502020204030204" pitchFamily="34" charset="0"/>
            </a:endParaRPr>
          </a:p>
          <a:p>
            <a:pPr marL="457200" lvl="0" indent="-457200" fontAlgn="base" hangingPunct="0">
              <a:buFont typeface="Wingdings" panose="05000000000000000000" pitchFamily="2" charset="2"/>
              <a:buChar char=""/>
            </a:pPr>
            <a:r>
              <a:rPr lang="en-US" sz="2400" b="1" dirty="0">
                <a:solidFill>
                  <a:schemeClr val="bg1"/>
                </a:solidFill>
                <a:effectLst>
                  <a:outerShdw blurRad="50800" dist="508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Relief from illness (Jas. 5:14)</a:t>
            </a:r>
            <a:endParaRPr lang="en-US" sz="2400" b="1" dirty="0">
              <a:solidFill>
                <a:schemeClr val="bg1"/>
              </a:solidFill>
              <a:effectLst>
                <a:outerShdw blurRad="50800" dist="50800" dir="2700000" algn="tl" rotWithShape="0">
                  <a:prstClr val="black"/>
                </a:outerShdw>
              </a:effectLst>
              <a:latin typeface="Arial" panose="020B0604020202020204" pitchFamily="34" charset="0"/>
              <a:ea typeface="Calibri" panose="020F0502020204030204" pitchFamily="34" charset="0"/>
            </a:endParaRPr>
          </a:p>
          <a:p>
            <a:pPr marL="457200" lvl="0" indent="-457200" fontAlgn="base" hangingPunct="0">
              <a:buFont typeface="Wingdings" panose="05000000000000000000" pitchFamily="2" charset="2"/>
              <a:buChar char=""/>
            </a:pPr>
            <a:r>
              <a:rPr lang="en-US" sz="2400" b="1" dirty="0">
                <a:solidFill>
                  <a:schemeClr val="bg1"/>
                </a:solidFill>
                <a:effectLst>
                  <a:outerShdw blurRad="50800" dist="508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Release from sin (1 Jn. 1:9; Acts 8:22)</a:t>
            </a:r>
            <a:endParaRPr lang="en-US" sz="2400" b="1" dirty="0">
              <a:solidFill>
                <a:schemeClr val="bg1"/>
              </a:solidFill>
              <a:effectLst>
                <a:outerShdw blurRad="50800" dist="50800" dir="2700000" algn="tl" rotWithShape="0">
                  <a:prstClr val="black"/>
                </a:outerShdw>
              </a:effectLst>
              <a:latin typeface="Arial" panose="020B0604020202020204" pitchFamily="34" charset="0"/>
              <a:ea typeface="Calibri" panose="020F0502020204030204" pitchFamily="34" charset="0"/>
            </a:endParaRPr>
          </a:p>
          <a:p>
            <a:pPr marL="457200" lvl="0" indent="-457200" fontAlgn="base" hangingPunct="0">
              <a:buFont typeface="Wingdings" panose="05000000000000000000" pitchFamily="2" charset="2"/>
              <a:buChar char=""/>
            </a:pPr>
            <a:r>
              <a:rPr lang="en-US" sz="2400" b="1" dirty="0">
                <a:solidFill>
                  <a:schemeClr val="bg1"/>
                </a:solidFill>
                <a:effectLst>
                  <a:outerShdw blurRad="50800" dist="508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Resistance from the wiles of the devil (Eph. 6:10-18)</a:t>
            </a:r>
            <a:endParaRPr lang="en-US" sz="2400" b="1" dirty="0">
              <a:solidFill>
                <a:schemeClr val="bg1"/>
              </a:solidFill>
              <a:effectLst>
                <a:outerShdw blurRad="50800" dist="50800" dir="2700000" algn="tl" rotWithShape="0">
                  <a:prstClr val="black"/>
                </a:outerShdw>
              </a:effectLst>
              <a:latin typeface="Arial" panose="020B0604020202020204" pitchFamily="34" charset="0"/>
              <a:ea typeface="Calibri" panose="020F0502020204030204" pitchFamily="34" charset="0"/>
            </a:endParaRPr>
          </a:p>
          <a:p>
            <a:pPr marL="457200" marR="0" lvl="0" indent="-457200" algn="just">
              <a:spcBef>
                <a:spcPts val="0"/>
              </a:spcBef>
              <a:spcAft>
                <a:spcPts val="0"/>
              </a:spcAft>
              <a:buFont typeface="Wingdings" panose="05000000000000000000" pitchFamily="2" charset="2"/>
              <a:buChar char=""/>
            </a:pPr>
            <a:r>
              <a:rPr lang="en-US" sz="2400" b="1" dirty="0">
                <a:solidFill>
                  <a:schemeClr val="bg1"/>
                </a:solidFill>
                <a:effectLst>
                  <a:outerShdw blurRad="50800" dist="508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Requirements for life (Matt. 6:11; 7:7-11)</a:t>
            </a:r>
            <a:r>
              <a:rPr lang="en-US" sz="2400" b="1" dirty="0">
                <a:solidFill>
                  <a:schemeClr val="bg1"/>
                </a:solidFill>
                <a:effectLst>
                  <a:outerShdw blurRad="50800" dist="50800" dir="2700000" algn="tl" rotWithShape="0">
                    <a:prstClr val="black"/>
                  </a:outerShdw>
                </a:effectLst>
                <a:latin typeface="Arial" panose="020B0604020202020204" pitchFamily="34" charset="0"/>
                <a:ea typeface="Calibri" panose="020F0502020204030204" pitchFamily="34" charset="0"/>
              </a:rPr>
              <a:t> </a:t>
            </a: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3504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90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5" name="TextBox 4"/>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
        <p:nvSpPr>
          <p:cNvPr id="6" name="TextBox 5"/>
          <p:cNvSpPr txBox="1"/>
          <p:nvPr/>
        </p:nvSpPr>
        <p:spPr>
          <a:xfrm>
            <a:off x="502920" y="2186403"/>
            <a:ext cx="8031480" cy="4124206"/>
          </a:xfrm>
          <a:prstGeom prst="rect">
            <a:avLst/>
          </a:prstGeom>
          <a:noFill/>
        </p:spPr>
        <p:txBody>
          <a:bodyPr wrap="square" rtlCol="0">
            <a:spAutoFit/>
          </a:bodyPr>
          <a:lstStyle/>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1.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Question</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Do you sincerely pray at least once per day?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Answer</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Under 10% said yes.</a:t>
            </a:r>
            <a:endParaRPr lang="en-US" sz="2000" b="1" i="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2.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Question</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Do You have a list of souls for whom you pray for daily?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Answer</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2%  said yes</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3.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Question</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Would you consider the congregation where you worship as a praying congregation?</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Answer</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Under 5% said yes</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marL="457200" marR="0" indent="-457200" algn="just" fontAlgn="base" hangingPunct="0">
              <a:spcBef>
                <a:spcPts val="0"/>
              </a:spcBef>
              <a:spcAft>
                <a:spcPts val="0"/>
              </a:spcAft>
            </a:pP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4.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Question</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Do you sincerely believe that God hears and answers prayer?</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u="sng"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Answer</a:t>
            </a:r>
            <a:r>
              <a:rPr lang="en-US" sz="20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Under 50% said yes.</a:t>
            </a:r>
            <a:endParaRPr lang="en-US" sz="2000" b="1" i="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a:p>
            <a:pPr algn="just" fontAlgn="base" hangingPunct="0"/>
            <a:r>
              <a:rPr lang="en-US" sz="2200" b="1" i="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i="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490352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353842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3" y="2979824"/>
            <a:ext cx="8047893" cy="830997"/>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4:14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14  Since then we have a great high priest…</a:t>
            </a:r>
          </a:p>
        </p:txBody>
      </p:sp>
      <p:sp>
        <p:nvSpPr>
          <p:cNvPr id="9" name="TextBox 8"/>
          <p:cNvSpPr txBox="1"/>
          <p:nvPr/>
        </p:nvSpPr>
        <p:spPr>
          <a:xfrm>
            <a:off x="502920" y="3810821"/>
            <a:ext cx="8093026" cy="1569660"/>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without sin (Heb. 7:26,  28)</a:t>
            </a:r>
          </a:p>
          <a:p>
            <a:pPr marL="342900" indent="-342900" algn="just">
              <a:buFont typeface="Arial" panose="020B0604020202020204" pitchFamily="34" charset="0"/>
              <a:buChar char="•"/>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lives forever (Heb. 7:16, 23-24)</a:t>
            </a:r>
          </a:p>
          <a:p>
            <a:pPr marL="342900" indent="-342900">
              <a:buFont typeface="Arial" panose="020B0604020202020204" pitchFamily="34" charset="0"/>
              <a:buChar char="•"/>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sacrifice was all-sufficient (Heb. 7:27;           10:10-12) </a:t>
            </a:r>
          </a:p>
        </p:txBody>
      </p:sp>
      <p:sp>
        <p:nvSpPr>
          <p:cNvPr id="11" name="TextBox 10"/>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8710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200329"/>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4:14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14  Since then we have a great high priest </a:t>
            </a:r>
            <a:r>
              <a:rPr lang="en-US" sz="2400" b="1" i="1" u="sng" dirty="0">
                <a:ln>
                  <a:solidFill>
                    <a:schemeClr val="bg1"/>
                  </a:solidFill>
                </a:ln>
                <a:solidFill>
                  <a:schemeClr val="bg1"/>
                </a:solidFill>
                <a:effectLst>
                  <a:outerShdw blurRad="50800" dist="63500" algn="l" rotWithShape="0">
                    <a:prstClr val="black"/>
                  </a:outerShdw>
                </a:effectLst>
                <a:cs typeface="Arial" panose="020B0604020202020204" pitchFamily="34" charset="0"/>
              </a:rPr>
              <a:t>who has passed through the heavens</a:t>
            </a:r>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a:t>
            </a: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326681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1086"/>
            <a:ext cx="8047892" cy="1938992"/>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9:16-17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16  For where a will is involved, the death of the one who made it must be established.  17  For a will takes effect only at death, since it is not in force as long as the one who made it is alive. </a:t>
            </a:r>
            <a:endParaRPr lang="en-US" sz="2400" dirty="0">
              <a:ln>
                <a:solidFill>
                  <a:schemeClr val="bg1"/>
                </a:solidFill>
              </a:ln>
              <a:solidFill>
                <a:schemeClr val="bg1"/>
              </a:solidFill>
              <a:effectLst>
                <a:outerShdw blurRad="50800" dist="63500" algn="l" rotWithShape="0">
                  <a:prstClr val="black"/>
                </a:outerShdw>
              </a:effectLst>
              <a:cs typeface="Arial" panose="020B0604020202020204" pitchFamily="34" charset="0"/>
            </a:endParaRP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2851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938992"/>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10:19-20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19  Therefore, brothers, since we have confidence to enter the holy places by the blood of Jesus, 20  by the new and living way that he opened for us through the curtain, that is, through his flesh,</a:t>
            </a: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20837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10:21-22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21  and since we have a great priest over the house of God,  22  let us draw near with a true heart in full assurance of faith...</a:t>
            </a: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15964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ray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 y="670560"/>
            <a:ext cx="7421880" cy="769441"/>
          </a:xfrm>
          <a:prstGeom prst="rect">
            <a:avLst/>
          </a:prstGeom>
          <a:noFill/>
          <a:effectLst>
            <a:outerShdw blurRad="50800" dist="76200" dir="5400000" algn="ctr" rotWithShape="0">
              <a:schemeClr val="tx1">
                <a:alpha val="50000"/>
              </a:schemeClr>
            </a:outerShdw>
          </a:effectLst>
        </p:spPr>
        <p:txBody>
          <a:bodyPr wrap="square" rtlCol="0">
            <a:spAutoFit/>
            <a:scene3d>
              <a:camera prst="orthographicFront"/>
              <a:lightRig rig="threePt" dir="t"/>
            </a:scene3d>
            <a:sp3d extrusionH="57150">
              <a:bevelT w="38100" h="38100"/>
              <a:bevelB w="38100" h="38100"/>
            </a:sp3d>
          </a:bodyPr>
          <a:lstStyle/>
          <a:p>
            <a:r>
              <a:rPr lang="en-US" sz="4400" dirty="0">
                <a:solidFill>
                  <a:schemeClr val="accent4">
                    <a:lumMod val="60000"/>
                    <a:lumOff val="40000"/>
                  </a:schemeClr>
                </a:solidFill>
                <a:effectLst>
                  <a:outerShdw blurRad="101600" dist="101600" dir="16200000" rotWithShape="0">
                    <a:prstClr val="black"/>
                  </a:outerShdw>
                </a:effectLst>
                <a:latin typeface="Arial Black" panose="020B0A04020102020204" pitchFamily="34" charset="0"/>
              </a:rPr>
              <a:t>Drawing Near to God </a:t>
            </a:r>
          </a:p>
        </p:txBody>
      </p:sp>
      <p:sp>
        <p:nvSpPr>
          <p:cNvPr id="6" name="TextBox 5"/>
          <p:cNvSpPr txBox="1"/>
          <p:nvPr/>
        </p:nvSpPr>
        <p:spPr>
          <a:xfrm>
            <a:off x="548054" y="2186403"/>
            <a:ext cx="8047892" cy="457200"/>
          </a:xfrm>
          <a:prstGeom prst="rect">
            <a:avLst/>
          </a:prstGeom>
          <a:solidFill>
            <a:schemeClr val="bg1"/>
          </a:solidFill>
          <a:ln w="3175">
            <a:noFill/>
          </a:ln>
        </p:spPr>
        <p:txBody>
          <a:bodyPr wrap="square" rtlCol="0">
            <a:spAutoFit/>
          </a:bodyPr>
          <a:lstStyle/>
          <a:p>
            <a:pPr algn="ctr" fontAlgn="base" hangingPunct="0"/>
            <a:r>
              <a:rPr lang="en-US" sz="2200" b="1" dirty="0">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We Need to Pray with Confidence</a:t>
            </a:r>
          </a:p>
          <a:p>
            <a:pPr lvl="0" algn="ctr" fontAlgn="base" hangingPunct="0"/>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7" name="TextBox 6"/>
          <p:cNvSpPr txBox="1"/>
          <p:nvPr/>
        </p:nvSpPr>
        <p:spPr>
          <a:xfrm>
            <a:off x="548054" y="2551269"/>
            <a:ext cx="8047892" cy="430887"/>
          </a:xfrm>
          <a:prstGeom prst="rect">
            <a:avLst/>
          </a:prstGeom>
          <a:solidFill>
            <a:schemeClr val="bg1"/>
          </a:solidFill>
          <a:ln w="3175">
            <a:noFill/>
          </a:ln>
        </p:spPr>
        <p:txBody>
          <a:bodyPr wrap="square" rtlCol="0">
            <a:spAutoFit/>
          </a:bodyPr>
          <a:lstStyle/>
          <a:p>
            <a:pPr lvl="0" algn="ctr" fontAlgn="base" hangingPunct="0"/>
            <a:r>
              <a:rPr lang="en-US" sz="2200" b="1" dirty="0">
                <a:solidFill>
                  <a:prstClr val="black"/>
                </a:solidFill>
                <a:effectLst>
                  <a:outerShdw dist="50800" dir="2700000" algn="tl" rotWithShape="0">
                    <a:prstClr val="white">
                      <a:lumMod val="50000"/>
                    </a:prstClr>
                  </a:outerShdw>
                </a:effectLst>
                <a:latin typeface="Arial" panose="020B0604020202020204" pitchFamily="34" charset="0"/>
                <a:ea typeface="Times New Roman" panose="02020603050405020304" pitchFamily="18" charset="0"/>
                <a:cs typeface="Times New Roman" panose="02020603050405020304" pitchFamily="18" charset="0"/>
              </a:rPr>
              <a:t> (Heb. 4:14-16; 10:19-22)</a:t>
            </a:r>
            <a:r>
              <a:rPr lang="en-US" sz="2200" b="1" dirty="0">
                <a:solidFill>
                  <a:schemeClr val="bg1"/>
                </a:solidFill>
                <a:effectLst>
                  <a:outerShdw blurRad="50800" dist="63500" dir="2700000" algn="tl" rotWithShape="0">
                    <a:prstClr val="black"/>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b="1" dirty="0">
              <a:solidFill>
                <a:schemeClr val="bg1"/>
              </a:solidFill>
              <a:effectLst>
                <a:outerShdw blurRad="50800" dist="63500" dir="2700000" algn="tl" rotWithShape="0">
                  <a:prstClr val="black"/>
                </a:outerShdw>
              </a:effectLst>
              <a:latin typeface="Arial" panose="020B0604020202020204" pitchFamily="34" charset="0"/>
              <a:ea typeface="Calibri" panose="020F0502020204030204" pitchFamily="34" charset="0"/>
            </a:endParaRPr>
          </a:p>
        </p:txBody>
      </p:sp>
      <p:sp>
        <p:nvSpPr>
          <p:cNvPr id="8" name="TextBox 7"/>
          <p:cNvSpPr txBox="1"/>
          <p:nvPr/>
        </p:nvSpPr>
        <p:spPr>
          <a:xfrm>
            <a:off x="548054" y="2982156"/>
            <a:ext cx="8047892" cy="1569660"/>
          </a:xfrm>
          <a:prstGeom prst="rect">
            <a:avLst/>
          </a:prstGeom>
          <a:solidFill>
            <a:schemeClr val="tx1"/>
          </a:solidFill>
        </p:spPr>
        <p:txBody>
          <a:bodyPr wrap="square" rtlCol="0">
            <a:spAutoFit/>
          </a:bodyPr>
          <a:lstStyle/>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Hebrews 4:14 (ESV) </a:t>
            </a:r>
          </a:p>
          <a:p>
            <a:pPr algn="just"/>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14  Since then we have a great high priest who has passed through the heavens, </a:t>
            </a:r>
            <a:r>
              <a:rPr lang="en-US" sz="2400" b="1" i="1" u="sng" dirty="0">
                <a:ln>
                  <a:solidFill>
                    <a:schemeClr val="bg1"/>
                  </a:solidFill>
                </a:ln>
                <a:solidFill>
                  <a:schemeClr val="bg1"/>
                </a:solidFill>
                <a:effectLst>
                  <a:outerShdw blurRad="50800" dist="63500" algn="l" rotWithShape="0">
                    <a:prstClr val="black"/>
                  </a:outerShdw>
                </a:effectLst>
                <a:cs typeface="Arial" panose="020B0604020202020204" pitchFamily="34" charset="0"/>
              </a:rPr>
              <a:t>Jesus, the Son of God</a:t>
            </a:r>
            <a:r>
              <a:rPr lang="en-US" sz="2400" b="1" dirty="0">
                <a:ln>
                  <a:solidFill>
                    <a:schemeClr val="bg1"/>
                  </a:solidFill>
                </a:ln>
                <a:solidFill>
                  <a:schemeClr val="bg1"/>
                </a:solidFill>
                <a:effectLst>
                  <a:outerShdw blurRad="50800" dist="63500" algn="l" rotWithShape="0">
                    <a:prstClr val="black"/>
                  </a:outerShdw>
                </a:effectLst>
                <a:cs typeface="Arial" panose="020B0604020202020204" pitchFamily="34" charset="0"/>
              </a:rPr>
              <a:t>, let us hold fast our confession. </a:t>
            </a:r>
          </a:p>
        </p:txBody>
      </p:sp>
      <p:sp>
        <p:nvSpPr>
          <p:cNvPr id="9" name="TextBox 8"/>
          <p:cNvSpPr txBox="1"/>
          <p:nvPr/>
        </p:nvSpPr>
        <p:spPr>
          <a:xfrm>
            <a:off x="1106774" y="1390531"/>
            <a:ext cx="6930452" cy="646331"/>
          </a:xfrm>
          <a:prstGeom prst="rect">
            <a:avLst/>
          </a:prstGeom>
          <a:noFill/>
        </p:spPr>
        <p:txBody>
          <a:bodyPr wrap="square" rtlCol="0">
            <a:spAutoFit/>
          </a:bodyPr>
          <a:lstStyle/>
          <a:p>
            <a:r>
              <a:rPr lang="en-US" sz="3600" b="1" dirty="0">
                <a:solidFill>
                  <a:schemeClr val="bg1"/>
                </a:solidFill>
                <a:effectLst>
                  <a:outerShdw dist="76200" dir="2700000" algn="tl">
                    <a:srgbClr val="000000">
                      <a:alpha val="75000"/>
                    </a:srgbClr>
                  </a:outerShdw>
                </a:effectLst>
                <a:latin typeface="Segoe Script" panose="030B0504020000000003" pitchFamily="66" charset="0"/>
              </a:rPr>
              <a:t>by the Practice of Praying</a:t>
            </a:r>
          </a:p>
        </p:txBody>
      </p:sp>
    </p:spTree>
    <p:extLst>
      <p:ext uri="{BB962C8B-B14F-4D97-AF65-F5344CB8AC3E}">
        <p14:creationId xmlns:p14="http://schemas.microsoft.com/office/powerpoint/2010/main" val="39610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13261</TotalTime>
  <Words>904</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Wingdings</vt:lpstr>
      <vt:lpstr>Arial</vt:lpstr>
      <vt:lpstr>Segoe Script</vt:lpstr>
      <vt:lpstr>Arial Black</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Donald Wright</cp:lastModifiedBy>
  <cp:revision>140</cp:revision>
  <dcterms:created xsi:type="dcterms:W3CDTF">2017-01-09T22:17:12Z</dcterms:created>
  <dcterms:modified xsi:type="dcterms:W3CDTF">2017-06-07T11:04:58Z</dcterms:modified>
</cp:coreProperties>
</file>