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6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5413B-EB40-412B-B0DB-C73CEB90F769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FD305-3187-4F9E-97B0-23B4C80D0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5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3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4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8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5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7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7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7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8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3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1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17170-1DBF-4625-9036-85FB489F01F7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1ED33-C8FE-4B4F-98B5-D9FB28C5C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25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981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CA93D-12E3-4375-BFC0-17ADF08CF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33599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Gospel Meetings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9DF67-D321-480E-A0D4-9BD675BDF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Why Some Succeed </a:t>
            </a:r>
            <a:br>
              <a:rPr lang="en-US" sz="3200" b="1" dirty="0"/>
            </a:br>
            <a:r>
              <a:rPr lang="en-US" sz="3200" b="1" dirty="0"/>
              <a:t>and </a:t>
            </a:r>
            <a:br>
              <a:rPr lang="en-US" sz="3200" b="1" dirty="0"/>
            </a:br>
            <a:r>
              <a:rPr lang="en-US" sz="3200" b="1" dirty="0"/>
              <a:t>Others Seem To Fail</a:t>
            </a:r>
          </a:p>
        </p:txBody>
      </p:sp>
    </p:spTree>
    <p:extLst>
      <p:ext uri="{BB962C8B-B14F-4D97-AF65-F5344CB8AC3E}">
        <p14:creationId xmlns:p14="http://schemas.microsoft.com/office/powerpoint/2010/main" val="221058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D25A4-A28B-497D-8CBD-C3516D3F6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5461"/>
            <a:ext cx="7886700" cy="4891502"/>
          </a:xfrm>
        </p:spPr>
        <p:txBody>
          <a:bodyPr/>
          <a:lstStyle/>
          <a:p>
            <a:r>
              <a:rPr lang="en-US" b="1" dirty="0"/>
              <a:t>A Gospel Meeting is a lot of work, put forth by all parties that are involved. </a:t>
            </a:r>
          </a:p>
          <a:p>
            <a:pPr lvl="1"/>
            <a:r>
              <a:rPr lang="en-US" sz="2800" b="1" dirty="0"/>
              <a:t>the local church</a:t>
            </a:r>
          </a:p>
          <a:p>
            <a:pPr lvl="1"/>
            <a:r>
              <a:rPr lang="en-US" sz="2800" b="1" dirty="0"/>
              <a:t>the elders</a:t>
            </a:r>
          </a:p>
          <a:p>
            <a:pPr lvl="1"/>
            <a:r>
              <a:rPr lang="en-US" sz="2800" b="1" dirty="0"/>
              <a:t>the members</a:t>
            </a:r>
          </a:p>
          <a:p>
            <a:pPr lvl="1"/>
            <a:r>
              <a:rPr lang="en-US" sz="2800" b="1" dirty="0"/>
              <a:t>the visiting preacher</a:t>
            </a:r>
          </a:p>
          <a:p>
            <a:pPr lvl="1"/>
            <a:r>
              <a:rPr lang="en-US" sz="2800" b="1" dirty="0"/>
              <a:t>his home congregation</a:t>
            </a:r>
          </a:p>
          <a:p>
            <a:pPr lvl="1"/>
            <a:endParaRPr lang="en-US" sz="800" b="1" dirty="0"/>
          </a:p>
          <a:p>
            <a:r>
              <a:rPr lang="en-US" b="1" dirty="0"/>
              <a:t>We must make sure we are getting the best return on this effort. </a:t>
            </a:r>
          </a:p>
        </p:txBody>
      </p:sp>
    </p:spTree>
    <p:extLst>
      <p:ext uri="{BB962C8B-B14F-4D97-AF65-F5344CB8AC3E}">
        <p14:creationId xmlns:p14="http://schemas.microsoft.com/office/powerpoint/2010/main" val="176611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712A-49C2-4103-9F7D-EC968461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Enthusiasm Leads To Success!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9150-E821-4A14-A3CC-BE6018763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Enthusiastic Preaching</a:t>
            </a:r>
          </a:p>
          <a:p>
            <a:pPr lvl="1"/>
            <a:r>
              <a:rPr lang="en-US" sz="2800" b="1" dirty="0"/>
              <a:t>Jer. 20:9; Acts 4:20; 1 Cor. 9:16</a:t>
            </a:r>
          </a:p>
          <a:p>
            <a:r>
              <a:rPr lang="en-US" sz="3200" b="1" dirty="0"/>
              <a:t>Enthusiastic Worship</a:t>
            </a:r>
          </a:p>
          <a:p>
            <a:pPr lvl="1"/>
            <a:r>
              <a:rPr lang="en-US" sz="2800" b="1" dirty="0"/>
              <a:t>Col. 3:16; Mal. 1:8; Matt. 15:8</a:t>
            </a:r>
          </a:p>
          <a:p>
            <a:r>
              <a:rPr lang="en-US" sz="3200" b="1" dirty="0"/>
              <a:t>Enthusiastic Attendance</a:t>
            </a:r>
          </a:p>
          <a:p>
            <a:pPr lvl="1"/>
            <a:r>
              <a:rPr lang="en-US" sz="2800" b="1" dirty="0"/>
              <a:t>Psalm 122:1; Acts 10:24, 33</a:t>
            </a:r>
          </a:p>
          <a:p>
            <a:r>
              <a:rPr lang="en-US" sz="3200" b="1" dirty="0"/>
              <a:t>Enthusiastic Welcome To Visitors</a:t>
            </a:r>
          </a:p>
          <a:p>
            <a:pPr lvl="1"/>
            <a:r>
              <a:rPr lang="en-US" sz="2800" b="1" dirty="0"/>
              <a:t>James 2:2-9; Matt. 7:12</a:t>
            </a:r>
          </a:p>
        </p:txBody>
      </p:sp>
    </p:spTree>
    <p:extLst>
      <p:ext uri="{BB962C8B-B14F-4D97-AF65-F5344CB8AC3E}">
        <p14:creationId xmlns:p14="http://schemas.microsoft.com/office/powerpoint/2010/main" val="326955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712A-49C2-4103-9F7D-EC968461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Indifference Leads To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39150-E821-4A14-A3CC-BE6018763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Indifference Towards the Preaching</a:t>
            </a:r>
          </a:p>
          <a:p>
            <a:pPr lvl="1"/>
            <a:r>
              <a:rPr lang="en-US" sz="2800" b="1" dirty="0"/>
              <a:t>Acts 17:11; James 1:21</a:t>
            </a:r>
          </a:p>
          <a:p>
            <a:r>
              <a:rPr lang="en-US" sz="3200" b="1" dirty="0"/>
              <a:t>Indifference Towards the Worship</a:t>
            </a:r>
          </a:p>
          <a:p>
            <a:pPr lvl="1"/>
            <a:r>
              <a:rPr lang="en-US" sz="2800" b="1" dirty="0"/>
              <a:t>Matthew 15:8</a:t>
            </a:r>
          </a:p>
          <a:p>
            <a:r>
              <a:rPr lang="en-US" sz="3200" b="1" dirty="0"/>
              <a:t>Indifference Towards our Attendance</a:t>
            </a:r>
          </a:p>
          <a:p>
            <a:pPr lvl="1"/>
            <a:r>
              <a:rPr lang="en-US" sz="2800" b="1" dirty="0"/>
              <a:t>Hebrews 10:24-25</a:t>
            </a:r>
          </a:p>
          <a:p>
            <a:r>
              <a:rPr lang="en-US" sz="3200" b="1" dirty="0"/>
              <a:t>Indifference Towards our Visitors</a:t>
            </a:r>
          </a:p>
          <a:p>
            <a:pPr lvl="1"/>
            <a:r>
              <a:rPr lang="en-US" sz="2800" b="1" dirty="0"/>
              <a:t>Psalm 142:4</a:t>
            </a:r>
          </a:p>
        </p:txBody>
      </p:sp>
    </p:spTree>
    <p:extLst>
      <p:ext uri="{BB962C8B-B14F-4D97-AF65-F5344CB8AC3E}">
        <p14:creationId xmlns:p14="http://schemas.microsoft.com/office/powerpoint/2010/main" val="367498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CA93D-12E3-4375-BFC0-17ADF08CF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133599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Gospel Meetings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9DF67-D321-480E-A0D4-9BD675BDF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Why Some Succeed </a:t>
            </a:r>
            <a:br>
              <a:rPr lang="en-US" sz="3200" b="1" dirty="0"/>
            </a:br>
            <a:r>
              <a:rPr lang="en-US" sz="3200" b="1" dirty="0"/>
              <a:t>and </a:t>
            </a:r>
            <a:br>
              <a:rPr lang="en-US" sz="3200" b="1" dirty="0"/>
            </a:br>
            <a:r>
              <a:rPr lang="en-US" sz="3200" b="1" dirty="0"/>
              <a:t>Others Seem To Fail</a:t>
            </a:r>
          </a:p>
        </p:txBody>
      </p:sp>
    </p:spTree>
    <p:extLst>
      <p:ext uri="{BB962C8B-B14F-4D97-AF65-F5344CB8AC3E}">
        <p14:creationId xmlns:p14="http://schemas.microsoft.com/office/powerpoint/2010/main" val="254333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16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136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Gospel Meetings</vt:lpstr>
      <vt:lpstr>PowerPoint Presentation</vt:lpstr>
      <vt:lpstr>Enthusiasm Leads To Success!</vt:lpstr>
      <vt:lpstr>Indifference Leads To Failure</vt:lpstr>
      <vt:lpstr>Gospel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Meetings</dc:title>
  <dc:creator>Heath Rogers</dc:creator>
  <cp:lastModifiedBy>Michael Hepner</cp:lastModifiedBy>
  <cp:revision>11</cp:revision>
  <dcterms:created xsi:type="dcterms:W3CDTF">2018-09-18T15:01:57Z</dcterms:created>
  <dcterms:modified xsi:type="dcterms:W3CDTF">2018-09-23T18:01:32Z</dcterms:modified>
</cp:coreProperties>
</file>