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7" r:id="rId2"/>
    <p:sldId id="256" r:id="rId3"/>
    <p:sldId id="259" r:id="rId4"/>
    <p:sldId id="260" r:id="rId5"/>
    <p:sldId id="261" r:id="rId6"/>
    <p:sldId id="262" r:id="rId7"/>
    <p:sldId id="263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9293A6-FF3A-4C32-9826-E49AC5989A80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E54A9F-F216-4C9F-A909-F91EDAF36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009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79A0C-37A3-4365-BA46-EA100D4F89B6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0F083-5AFE-4CCD-8321-961BB9AE1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013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79A0C-37A3-4365-BA46-EA100D4F89B6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0F083-5AFE-4CCD-8321-961BB9AE1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487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79A0C-37A3-4365-BA46-EA100D4F89B6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0F083-5AFE-4CCD-8321-961BB9AE1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021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79A0C-37A3-4365-BA46-EA100D4F89B6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0F083-5AFE-4CCD-8321-961BB9AE1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383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79A0C-37A3-4365-BA46-EA100D4F89B6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0F083-5AFE-4CCD-8321-961BB9AE1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428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79A0C-37A3-4365-BA46-EA100D4F89B6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0F083-5AFE-4CCD-8321-961BB9AE1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15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79A0C-37A3-4365-BA46-EA100D4F89B6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0F083-5AFE-4CCD-8321-961BB9AE1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204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79A0C-37A3-4365-BA46-EA100D4F89B6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0F083-5AFE-4CCD-8321-961BB9AE1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765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79A0C-37A3-4365-BA46-EA100D4F89B6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0F083-5AFE-4CCD-8321-961BB9AE1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248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79A0C-37A3-4365-BA46-EA100D4F89B6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0F083-5AFE-4CCD-8321-961BB9AE1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403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79A0C-37A3-4365-BA46-EA100D4F89B6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0F083-5AFE-4CCD-8321-961BB9AE1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250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79A0C-37A3-4365-BA46-EA100D4F89B6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0F083-5AFE-4CCD-8321-961BB9AE14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0900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1026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FC018-B099-49C7-9095-6E128800CB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725556"/>
            <a:ext cx="7772400" cy="1909763"/>
          </a:xfrm>
        </p:spPr>
        <p:txBody>
          <a:bodyPr/>
          <a:lstStyle/>
          <a:p>
            <a:r>
              <a:rPr lang="en-US" b="1" dirty="0">
                <a:latin typeface="+mn-lt"/>
              </a:rPr>
              <a:t>Jesus and the Woman Caught in Adultery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E26C93-39C6-4919-8E8A-6120BBD50A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27395"/>
            <a:ext cx="6858000" cy="1655762"/>
          </a:xfrm>
        </p:spPr>
        <p:txBody>
          <a:bodyPr>
            <a:normAutofit/>
          </a:bodyPr>
          <a:lstStyle/>
          <a:p>
            <a:r>
              <a:rPr lang="en-US" sz="3200" b="1" dirty="0"/>
              <a:t>John 8:2-11</a:t>
            </a:r>
          </a:p>
        </p:txBody>
      </p:sp>
      <p:pic>
        <p:nvPicPr>
          <p:cNvPr id="1026" name="Picture 2" descr="Image result for john 8 1-11">
            <a:extLst>
              <a:ext uri="{FF2B5EF4-FFF2-40B4-BE49-F238E27FC236}">
                <a16:creationId xmlns:a16="http://schemas.microsoft.com/office/drawing/2014/main" id="{33A53896-6109-4679-B54A-668C54CF19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0" y="3794816"/>
            <a:ext cx="4762500" cy="207645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901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512BD-D83F-44AB-AB65-7C01637DD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The Woman’s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742AA-F3AF-4805-95E4-3FA6DC410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Adultery was condemned in the Law of Moses </a:t>
            </a:r>
            <a:br>
              <a:rPr lang="en-US" b="1" dirty="0"/>
            </a:br>
            <a:r>
              <a:rPr lang="en-US" b="1" dirty="0"/>
              <a:t>(Ex. 20:14), and was punishable by death </a:t>
            </a:r>
            <a:br>
              <a:rPr lang="en-US" b="1" dirty="0"/>
            </a:br>
            <a:r>
              <a:rPr lang="en-US" b="1" dirty="0"/>
              <a:t>(Lev. 20:10; Deut. 22:22). </a:t>
            </a:r>
          </a:p>
          <a:p>
            <a:r>
              <a:rPr lang="en-US" b="1" dirty="0"/>
              <a:t>New Testament also condemns this sin </a:t>
            </a:r>
            <a:br>
              <a:rPr lang="en-US" b="1" dirty="0"/>
            </a:br>
            <a:r>
              <a:rPr lang="en-US" b="1" dirty="0"/>
              <a:t>(Gal. 5:19-21; Heb. 13:4). </a:t>
            </a:r>
          </a:p>
          <a:p>
            <a:endParaRPr lang="en-US" b="1" dirty="0"/>
          </a:p>
          <a:p>
            <a:r>
              <a:rPr lang="en-US" b="1" dirty="0"/>
              <a:t>Whatever lessons are taught in this passage, they DO NOT contradict these truths. </a:t>
            </a:r>
          </a:p>
        </p:txBody>
      </p:sp>
    </p:spTree>
    <p:extLst>
      <p:ext uri="{BB962C8B-B14F-4D97-AF65-F5344CB8AC3E}">
        <p14:creationId xmlns:p14="http://schemas.microsoft.com/office/powerpoint/2010/main" val="382073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512BD-D83F-44AB-AB65-7C01637DD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The Accusers’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742AA-F3AF-4805-95E4-3FA6DC410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These men were hypocrites. </a:t>
            </a:r>
          </a:p>
          <a:p>
            <a:endParaRPr lang="en-US" sz="800" b="1" dirty="0"/>
          </a:p>
          <a:p>
            <a:r>
              <a:rPr lang="en-US" sz="3200" b="1" dirty="0"/>
              <a:t>Where was the man?</a:t>
            </a:r>
          </a:p>
          <a:p>
            <a:r>
              <a:rPr lang="en-US" sz="3200" b="1" dirty="0"/>
              <a:t>Why didn’t they take both offenders to the appropriate authorities? </a:t>
            </a:r>
          </a:p>
          <a:p>
            <a:r>
              <a:rPr lang="en-US" sz="3200" b="1" dirty="0"/>
              <a:t>They were testing the Lord (v. 6). </a:t>
            </a:r>
          </a:p>
        </p:txBody>
      </p:sp>
    </p:spTree>
    <p:extLst>
      <p:ext uri="{BB962C8B-B14F-4D97-AF65-F5344CB8AC3E}">
        <p14:creationId xmlns:p14="http://schemas.microsoft.com/office/powerpoint/2010/main" val="3555487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512BD-D83F-44AB-AB65-7C01637DD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3. The Lord’s Answer to the Accusers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742AA-F3AF-4805-95E4-3FA6DC410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“He who is without sin among you, let him throw a stone at her first” </a:t>
            </a:r>
            <a:r>
              <a:rPr lang="en-US" b="1" dirty="0"/>
              <a:t>(v. 7). </a:t>
            </a:r>
          </a:p>
          <a:p>
            <a:endParaRPr lang="en-US" sz="800" b="1" dirty="0"/>
          </a:p>
          <a:p>
            <a:r>
              <a:rPr lang="en-US" b="1" dirty="0"/>
              <a:t>Jesus is NOT saying one has to be sinless before he can judge and condemn a lawbreaker. </a:t>
            </a:r>
          </a:p>
          <a:p>
            <a:r>
              <a:rPr lang="en-US" b="1" dirty="0"/>
              <a:t>The Lord is calling upon these men to focus upon their own sin in this matter. </a:t>
            </a:r>
          </a:p>
          <a:p>
            <a:pPr lvl="1"/>
            <a:r>
              <a:rPr lang="en-US" sz="2800" b="1" dirty="0"/>
              <a:t>They are guilty of trying to test and destroy the Lord. </a:t>
            </a:r>
          </a:p>
        </p:txBody>
      </p:sp>
    </p:spTree>
    <p:extLst>
      <p:ext uri="{BB962C8B-B14F-4D97-AF65-F5344CB8AC3E}">
        <p14:creationId xmlns:p14="http://schemas.microsoft.com/office/powerpoint/2010/main" val="1723880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512BD-D83F-44AB-AB65-7C01637DD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4. The Lord’s Answer to the Woman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742AA-F3AF-4805-95E4-3FA6DC410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“Neither do I condemn you; go and sin no more” </a:t>
            </a:r>
            <a:r>
              <a:rPr lang="en-US" b="1" dirty="0"/>
              <a:t>(v. 11). </a:t>
            </a:r>
          </a:p>
          <a:p>
            <a:endParaRPr lang="en-US" sz="800" b="1" dirty="0"/>
          </a:p>
          <a:p>
            <a:r>
              <a:rPr lang="en-US" b="1" dirty="0"/>
              <a:t>Jesus was NOT overlooking her sin. </a:t>
            </a:r>
          </a:p>
          <a:p>
            <a:pPr lvl="1"/>
            <a:r>
              <a:rPr lang="en-US" sz="2800" b="1" dirty="0"/>
              <a:t>The reason Jesus did not condemn </a:t>
            </a:r>
            <a:r>
              <a:rPr lang="en-US" sz="2800" b="1"/>
              <a:t>her was because </a:t>
            </a:r>
            <a:r>
              <a:rPr lang="en-US" sz="2800" b="1" dirty="0"/>
              <a:t>He had not witnessed the sin. </a:t>
            </a:r>
            <a:endParaRPr lang="en-US" sz="800" b="1" dirty="0"/>
          </a:p>
          <a:p>
            <a:r>
              <a:rPr lang="en-US" b="1" dirty="0"/>
              <a:t>Jesus did NOT say her sin was forgiven. </a:t>
            </a:r>
          </a:p>
          <a:p>
            <a:r>
              <a:rPr lang="en-US" b="1" dirty="0"/>
              <a:t>Jesus did NOT treat her as if she hadn’t done anything wrong. </a:t>
            </a:r>
          </a:p>
        </p:txBody>
      </p:sp>
    </p:spTree>
    <p:extLst>
      <p:ext uri="{BB962C8B-B14F-4D97-AF65-F5344CB8AC3E}">
        <p14:creationId xmlns:p14="http://schemas.microsoft.com/office/powerpoint/2010/main" val="2058101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512BD-D83F-44AB-AB65-7C01637DD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What Do We Know?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742AA-F3AF-4805-95E4-3FA6DC4101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26844"/>
            <a:ext cx="7886700" cy="466724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We can make judgments – but they must be righteous judgments (John 7:24). </a:t>
            </a:r>
          </a:p>
          <a:p>
            <a:pPr lvl="0"/>
            <a:r>
              <a:rPr lang="en-US" dirty="0"/>
              <a:t>We do not condemn sinners; the words of Christ do (John 12:48). </a:t>
            </a:r>
          </a:p>
          <a:p>
            <a:pPr lvl="0"/>
            <a:r>
              <a:rPr lang="en-US" dirty="0"/>
              <a:t>Jesus’ refusal to take part in this set-up does NOT mean He will not condemn us of our sins. </a:t>
            </a:r>
          </a:p>
          <a:p>
            <a:pPr lvl="0"/>
            <a:r>
              <a:rPr lang="en-US" dirty="0"/>
              <a:t>The Lord is willing to forgive us when we repent, confess our sins, and pray for forgiveness </a:t>
            </a:r>
            <a:br>
              <a:rPr lang="en-US" dirty="0"/>
            </a:br>
            <a:r>
              <a:rPr lang="en-US" dirty="0"/>
              <a:t>(1 John 1:9; Acts 8:22). </a:t>
            </a:r>
          </a:p>
          <a:p>
            <a:pPr lvl="0"/>
            <a:r>
              <a:rPr lang="en-US" dirty="0"/>
              <a:t>After which, we are to “</a:t>
            </a:r>
            <a:r>
              <a:rPr lang="en-US" i="1" dirty="0"/>
              <a:t>Go and sin no more</a:t>
            </a:r>
            <a:r>
              <a:rPr lang="en-US" dirty="0"/>
              <a:t>.” </a:t>
            </a:r>
          </a:p>
        </p:txBody>
      </p:sp>
    </p:spTree>
    <p:extLst>
      <p:ext uri="{BB962C8B-B14F-4D97-AF65-F5344CB8AC3E}">
        <p14:creationId xmlns:p14="http://schemas.microsoft.com/office/powerpoint/2010/main" val="3780645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6419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283</Words>
  <Application>Microsoft Office PowerPoint</Application>
  <PresentationFormat>On-screen Show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Jesus and the Woman Caught in Adultery</vt:lpstr>
      <vt:lpstr>1. The Woman’s Sin</vt:lpstr>
      <vt:lpstr>2. The Accusers’ Sin</vt:lpstr>
      <vt:lpstr>3. The Lord’s Answer to the Accusers</vt:lpstr>
      <vt:lpstr>4. The Lord’s Answer to the Woman</vt:lpstr>
      <vt:lpstr>What Do We Know?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Woman Caught In Adultery</dc:title>
  <dc:creator>Heath Rogers</dc:creator>
  <cp:lastModifiedBy>Michael Hepner</cp:lastModifiedBy>
  <cp:revision>13</cp:revision>
  <dcterms:created xsi:type="dcterms:W3CDTF">2018-09-13T14:37:12Z</dcterms:created>
  <dcterms:modified xsi:type="dcterms:W3CDTF">2018-09-17T14:06:39Z</dcterms:modified>
</cp:coreProperties>
</file>