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7" r:id="rId3"/>
    <p:sldId id="256" r:id="rId4"/>
    <p:sldId id="259" r:id="rId5"/>
    <p:sldId id="264" r:id="rId6"/>
    <p:sldId id="265" r:id="rId7"/>
    <p:sldId id="260" r:id="rId8"/>
    <p:sldId id="261" r:id="rId9"/>
    <p:sldId id="262" r:id="rId10"/>
    <p:sldId id="263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95D5D-8CF6-4030-88C8-56961F97B99A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BAB44-0DCD-4467-97AD-CEBDECB76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34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57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91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394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89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1717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57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05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44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947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502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0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660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324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96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487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1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5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24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49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47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500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7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26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5A535-BC37-411C-A7EC-7B49D86381A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CE239-C976-429A-8FBA-FEBEE8AC3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997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9775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430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9983995B-AAA6-429F-9C38-69705C9FA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15662A-DA51-465F-A6F5-A2231CAEB9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885880"/>
          </a:xfrm>
        </p:spPr>
        <p:txBody>
          <a:bodyPr/>
          <a:lstStyle/>
          <a:p>
            <a:r>
              <a:rPr lang="en-US" b="1" dirty="0">
                <a:latin typeface="+mn-lt"/>
              </a:rPr>
              <a:t>What Does Holiness Look Like?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B33AE5-C4D3-48CC-B775-FC41ECC9C1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58698"/>
            <a:ext cx="6858000" cy="1655762"/>
          </a:xfrm>
        </p:spPr>
        <p:txBody>
          <a:bodyPr>
            <a:normAutofit/>
          </a:bodyPr>
          <a:lstStyle/>
          <a:p>
            <a:r>
              <a:rPr lang="en-US" sz="3600" b="1" dirty="0"/>
              <a:t>Leviticus 19</a:t>
            </a:r>
          </a:p>
        </p:txBody>
      </p:sp>
    </p:spTree>
    <p:extLst>
      <p:ext uri="{BB962C8B-B14F-4D97-AF65-F5344CB8AC3E}">
        <p14:creationId xmlns:p14="http://schemas.microsoft.com/office/powerpoint/2010/main" val="120252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6B04A-9F2C-424A-ABC1-0E0A636B7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33670"/>
            <a:ext cx="7886700" cy="51432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But as He who called you is holy, </a:t>
            </a:r>
          </a:p>
          <a:p>
            <a:pPr marL="0" indent="0">
              <a:buNone/>
            </a:pPr>
            <a:r>
              <a:rPr lang="en-US" sz="3200" b="1" dirty="0"/>
              <a:t>you also be holy in all your conduct, </a:t>
            </a:r>
          </a:p>
          <a:p>
            <a:pPr marL="0" indent="0">
              <a:buNone/>
            </a:pPr>
            <a:r>
              <a:rPr lang="en-US" sz="3200" b="1" dirty="0"/>
              <a:t>Because it is written, “Be holy, for I am holy.” 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1 Peter 1:15-16</a:t>
            </a:r>
          </a:p>
          <a:p>
            <a:endParaRPr lang="en-US" sz="3200" b="1" dirty="0"/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8747ABEC-D9C1-4562-8FE0-826E658C8F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734"/>
          <a:stretch/>
        </p:blipFill>
        <p:spPr bwMode="auto">
          <a:xfrm>
            <a:off x="5994124" y="4540322"/>
            <a:ext cx="2521226" cy="1771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168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6B04A-9F2C-424A-ABC1-0E0A636B7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33670"/>
            <a:ext cx="7886700" cy="51432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But as He who called you is holy, </a:t>
            </a:r>
          </a:p>
          <a:p>
            <a:pPr marL="0" indent="0">
              <a:buNone/>
            </a:pPr>
            <a:r>
              <a:rPr lang="en-US" sz="3200" b="1" dirty="0"/>
              <a:t>you also be holy </a:t>
            </a:r>
            <a:r>
              <a:rPr lang="en-US" sz="3200" b="1" u="sng" dirty="0"/>
              <a:t>in all your conduct</a:t>
            </a:r>
            <a:r>
              <a:rPr lang="en-US" sz="3200" b="1" dirty="0"/>
              <a:t>, </a:t>
            </a:r>
          </a:p>
          <a:p>
            <a:pPr marL="0" indent="0">
              <a:buNone/>
            </a:pPr>
            <a:r>
              <a:rPr lang="en-US" sz="3200" b="1" dirty="0"/>
              <a:t>Because it is written, “Be holy, for I am holy.” 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1 Peter 1:15-16</a:t>
            </a:r>
          </a:p>
          <a:p>
            <a:endParaRPr lang="en-US" sz="3200" b="1" dirty="0"/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8747ABEC-D9C1-4562-8FE0-826E658C8F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734"/>
          <a:stretch/>
        </p:blipFill>
        <p:spPr bwMode="auto">
          <a:xfrm>
            <a:off x="5994124" y="4540322"/>
            <a:ext cx="2521226" cy="1771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89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6B04A-9F2C-424A-ABC1-0E0A636B7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33670"/>
            <a:ext cx="7886700" cy="51432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But as He who called you is holy, </a:t>
            </a:r>
          </a:p>
          <a:p>
            <a:pPr marL="0" indent="0">
              <a:buNone/>
            </a:pPr>
            <a:r>
              <a:rPr lang="en-US" sz="3200" b="1" dirty="0"/>
              <a:t>you also be holy in all your conduct, </a:t>
            </a:r>
          </a:p>
          <a:p>
            <a:pPr marL="0" indent="0">
              <a:buNone/>
            </a:pPr>
            <a:r>
              <a:rPr lang="en-US" sz="3200" b="1" u="sng" dirty="0"/>
              <a:t>Because it is written</a:t>
            </a:r>
            <a:r>
              <a:rPr lang="en-US" sz="3200" b="1" dirty="0"/>
              <a:t>, “Be holy, for I am holy.” 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1 Peter 1:15-16</a:t>
            </a:r>
          </a:p>
          <a:p>
            <a:endParaRPr lang="en-US" sz="3200" b="1" dirty="0"/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8747ABEC-D9C1-4562-8FE0-826E658C8F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734"/>
          <a:stretch/>
        </p:blipFill>
        <p:spPr bwMode="auto">
          <a:xfrm>
            <a:off x="5994124" y="4540322"/>
            <a:ext cx="2521226" cy="1771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67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6B04A-9F2C-424A-ABC1-0E0A636B7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33670"/>
            <a:ext cx="7886700" cy="51432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And the Lord spoke to Moses, saying, </a:t>
            </a:r>
          </a:p>
          <a:p>
            <a:pPr marL="0" indent="0">
              <a:buNone/>
            </a:pPr>
            <a:r>
              <a:rPr lang="en-US" sz="3200" b="1" dirty="0"/>
              <a:t>“Speak to all the congregation of the children </a:t>
            </a:r>
          </a:p>
          <a:p>
            <a:pPr marL="0" indent="0">
              <a:buNone/>
            </a:pPr>
            <a:r>
              <a:rPr lang="en-US" sz="3200" b="1" dirty="0"/>
              <a:t>of Israel, and say to them: ‘You shall be holy, </a:t>
            </a:r>
          </a:p>
          <a:p>
            <a:pPr marL="0" indent="0">
              <a:buNone/>
            </a:pPr>
            <a:r>
              <a:rPr lang="en-US" sz="3200" b="1" dirty="0"/>
              <a:t>for I the Lord your God am holy.’”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Leviticus 19:1-2</a:t>
            </a:r>
          </a:p>
          <a:p>
            <a:endParaRPr lang="en-US" sz="3200" b="1" dirty="0"/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8747ABEC-D9C1-4562-8FE0-826E658C8F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734"/>
          <a:stretch/>
        </p:blipFill>
        <p:spPr bwMode="auto">
          <a:xfrm>
            <a:off x="5994124" y="4540322"/>
            <a:ext cx="2521226" cy="1771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578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ED31D-0665-41EE-9894-6A72D82F0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What Holiness Looks Like - Lev. 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4EE46-4910-4FA8-AC69-53D1E65F9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Revere Our Mother and Father - v. 3</a:t>
            </a:r>
          </a:p>
          <a:p>
            <a:r>
              <a:rPr lang="en-US" sz="3200" b="1" dirty="0"/>
              <a:t>Don’t Turn To Idols - v. 4</a:t>
            </a:r>
          </a:p>
          <a:p>
            <a:r>
              <a:rPr lang="en-US" sz="3200" b="1" dirty="0"/>
              <a:t>Worship God As He Instructs - vs. 5-8</a:t>
            </a:r>
          </a:p>
          <a:p>
            <a:r>
              <a:rPr lang="en-US" sz="3200" b="1" dirty="0"/>
              <a:t>Provide for the Poor - vs. 9-10</a:t>
            </a:r>
          </a:p>
          <a:p>
            <a:r>
              <a:rPr lang="en-US" sz="3200" b="1" dirty="0"/>
              <a:t>Don’t Steal - vs. 11, 13</a:t>
            </a:r>
          </a:p>
          <a:p>
            <a:r>
              <a:rPr lang="en-US" sz="3200" b="1" dirty="0"/>
              <a:t>Don’t Deal Falsely or Lie - vs. 11-12</a:t>
            </a:r>
          </a:p>
          <a:p>
            <a:r>
              <a:rPr lang="en-US" sz="3200" b="1" dirty="0"/>
              <a:t>Don’t Profane the Name of God - v. 12</a:t>
            </a:r>
          </a:p>
        </p:txBody>
      </p:sp>
    </p:spTree>
    <p:extLst>
      <p:ext uri="{BB962C8B-B14F-4D97-AF65-F5344CB8AC3E}">
        <p14:creationId xmlns:p14="http://schemas.microsoft.com/office/powerpoint/2010/main" val="265587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ED31D-0665-41EE-9894-6A72D82F0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What Holiness Looks Like - Lev. 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4EE46-4910-4FA8-AC69-53D1E65F9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078029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Show Kindness to the Disadvantaged - v. 14</a:t>
            </a:r>
          </a:p>
          <a:p>
            <a:r>
              <a:rPr lang="en-US" sz="3200" b="1" dirty="0"/>
              <a:t>Judge Righteously, Avoid Partiality - v. 15</a:t>
            </a:r>
          </a:p>
          <a:p>
            <a:r>
              <a:rPr lang="en-US" sz="3200" b="1" dirty="0"/>
              <a:t>Don’t Gossip - v. 16</a:t>
            </a:r>
          </a:p>
          <a:p>
            <a:r>
              <a:rPr lang="en-US" sz="3200" b="1" dirty="0"/>
              <a:t>Don’t Hate Your Brother in Your Heart - vs. 17</a:t>
            </a:r>
          </a:p>
          <a:p>
            <a:r>
              <a:rPr lang="en-US" sz="3200" b="1" dirty="0"/>
              <a:t>Don’t Take Vengeance - vs. 18</a:t>
            </a:r>
          </a:p>
          <a:p>
            <a:r>
              <a:rPr lang="en-US" sz="3200" b="1" dirty="0"/>
              <a:t>Love Your Neighbor As Yourself - v. 18</a:t>
            </a:r>
          </a:p>
        </p:txBody>
      </p:sp>
    </p:spTree>
    <p:extLst>
      <p:ext uri="{BB962C8B-B14F-4D97-AF65-F5344CB8AC3E}">
        <p14:creationId xmlns:p14="http://schemas.microsoft.com/office/powerpoint/2010/main" val="331948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ED31D-0665-41EE-9894-6A72D82F0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What Holiness Looks Like - Lev. 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4EE46-4910-4FA8-AC69-53D1E65F9B2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b="1" dirty="0"/>
              <a:t>Revere Our Mother and Father</a:t>
            </a:r>
          </a:p>
          <a:p>
            <a:r>
              <a:rPr lang="en-US" sz="3200" b="1" dirty="0"/>
              <a:t>Don’t Turn To Idols</a:t>
            </a:r>
          </a:p>
          <a:p>
            <a:r>
              <a:rPr lang="en-US" sz="3200" b="1" dirty="0"/>
              <a:t>Worship God As He Instructs</a:t>
            </a:r>
          </a:p>
          <a:p>
            <a:r>
              <a:rPr lang="en-US" sz="3200" b="1" dirty="0"/>
              <a:t>Provide for the Poor</a:t>
            </a:r>
          </a:p>
          <a:p>
            <a:r>
              <a:rPr lang="en-US" sz="3200" b="1" dirty="0"/>
              <a:t>Don’t Steal </a:t>
            </a:r>
          </a:p>
          <a:p>
            <a:r>
              <a:rPr lang="en-US" sz="3200" b="1" dirty="0"/>
              <a:t>Don’t Deal Falsely or Lie</a:t>
            </a:r>
          </a:p>
          <a:p>
            <a:r>
              <a:rPr lang="en-US" sz="3200" b="1" dirty="0"/>
              <a:t>Don’t Profane the Name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50ECA9-42D5-4EF6-B4B8-ADE851098D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700" b="1" dirty="0"/>
              <a:t>Show Kindness to the Disadvantaged</a:t>
            </a:r>
          </a:p>
          <a:p>
            <a:r>
              <a:rPr lang="en-US" sz="2700" b="1" dirty="0"/>
              <a:t>Judge Righteously, Avoid Partiality </a:t>
            </a:r>
          </a:p>
          <a:p>
            <a:r>
              <a:rPr lang="en-US" sz="2700" b="1" dirty="0"/>
              <a:t>Don’t Gossip </a:t>
            </a:r>
          </a:p>
          <a:p>
            <a:r>
              <a:rPr lang="en-US" sz="2700" b="1" dirty="0"/>
              <a:t>Don’t Hate Your Brother </a:t>
            </a:r>
          </a:p>
          <a:p>
            <a:r>
              <a:rPr lang="en-US" sz="2700" b="1" dirty="0"/>
              <a:t>Don’t Take Vengeance </a:t>
            </a:r>
          </a:p>
          <a:p>
            <a:r>
              <a:rPr lang="en-US" sz="2700" b="1" dirty="0"/>
              <a:t>Love Your Neighbor As Yourself</a:t>
            </a:r>
          </a:p>
        </p:txBody>
      </p:sp>
    </p:spTree>
    <p:extLst>
      <p:ext uri="{BB962C8B-B14F-4D97-AF65-F5344CB8AC3E}">
        <p14:creationId xmlns:p14="http://schemas.microsoft.com/office/powerpoint/2010/main" val="341186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347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1_Office Theme</vt:lpstr>
      <vt:lpstr>PowerPoint Presentation</vt:lpstr>
      <vt:lpstr>What Does Holiness Look Like?</vt:lpstr>
      <vt:lpstr>PowerPoint Presentation</vt:lpstr>
      <vt:lpstr>PowerPoint Presentation</vt:lpstr>
      <vt:lpstr>PowerPoint Presentation</vt:lpstr>
      <vt:lpstr>PowerPoint Presentation</vt:lpstr>
      <vt:lpstr>What Holiness Looks Like - Lev. 19</vt:lpstr>
      <vt:lpstr>What Holiness Looks Like - Lev. 19</vt:lpstr>
      <vt:lpstr>What Holiness Looks Like - Lev. 19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Does Holiness Look Like?</dc:title>
  <dc:creator>Heath Rogers</dc:creator>
  <cp:lastModifiedBy>Michael Hepner</cp:lastModifiedBy>
  <cp:revision>14</cp:revision>
  <dcterms:created xsi:type="dcterms:W3CDTF">2018-09-14T14:06:13Z</dcterms:created>
  <dcterms:modified xsi:type="dcterms:W3CDTF">2018-09-17T14:04:00Z</dcterms:modified>
</cp:coreProperties>
</file>