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57" r:id="rId4"/>
    <p:sldId id="260" r:id="rId5"/>
    <p:sldId id="263" r:id="rId6"/>
    <p:sldId id="265" r:id="rId7"/>
    <p:sldId id="264" r:id="rId8"/>
    <p:sldId id="266" r:id="rId9"/>
    <p:sldId id="267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F1C6E-FF01-44AA-B508-7422F45AC558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946B4-5E8D-40D6-B738-426E16C80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3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0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6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35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57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1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69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03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0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0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86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04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568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79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419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8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4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2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5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8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3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1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37475-5362-48F4-BF07-7C42050BC18D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63A84-6BD6-4934-9447-0745B0A5A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667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351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8D5BD84E-827F-4F67-8D2F-798E005E9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975435-D6BD-4EB0-A65C-7F0C037E7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0138" y="344556"/>
            <a:ext cx="3405810" cy="2368826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What About the Thief on the Cross?</a:t>
            </a:r>
          </a:p>
        </p:txBody>
      </p:sp>
    </p:spTree>
    <p:extLst>
      <p:ext uri="{BB962C8B-B14F-4D97-AF65-F5344CB8AC3E}">
        <p14:creationId xmlns:p14="http://schemas.microsoft.com/office/powerpoint/2010/main" val="1018877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7AC82-2A04-4114-9DBD-D48096E49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Was the Thief Baptized?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6B573-4018-4AFE-B80E-5989290BC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Many Jews were baptized by John the Baptist for the remission of their sins (Mark 1:4-5). </a:t>
            </a:r>
          </a:p>
          <a:p>
            <a:r>
              <a:rPr lang="en-US" b="1" dirty="0"/>
              <a:t>Jesus made and baptized more disciples than John the Baptist (John 4:1-3). </a:t>
            </a:r>
          </a:p>
          <a:p>
            <a:r>
              <a:rPr lang="en-US" b="1" dirty="0"/>
              <a:t>The thief appears to know about the identity and mission of Jesus (Luke 23:42). 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00A73EEE-36BD-4E32-AA4C-A07A96699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263" y="4438787"/>
            <a:ext cx="2054087" cy="205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855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7AC82-2A04-4114-9DBD-D48096E49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Lord’s Power on Earth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to Forgive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6B573-4018-4AFE-B80E-5989290BC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Luke 7:48-50 – “Your faith has saved you.”</a:t>
            </a:r>
          </a:p>
          <a:p>
            <a:r>
              <a:rPr lang="en-US" b="1" dirty="0"/>
              <a:t>Matthew 19:16-22 – “sell what you have.”</a:t>
            </a:r>
          </a:p>
          <a:p>
            <a:r>
              <a:rPr lang="en-US" b="1" dirty="0"/>
              <a:t>Matthew 9:1-8 – “Jesus saw their faith…” </a:t>
            </a:r>
          </a:p>
          <a:p>
            <a:endParaRPr lang="en-US" sz="800" b="1" dirty="0"/>
          </a:p>
          <a:p>
            <a:r>
              <a:rPr lang="en-US" b="1" dirty="0"/>
              <a:t>Jesus had power on earth to forgive sins. He did so at His own discretion. The thief on the cross was one of these instances. 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00A73EEE-36BD-4E32-AA4C-A07A96699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263" y="4438787"/>
            <a:ext cx="2054087" cy="205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02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7AC82-2A04-4114-9DBD-D48096E49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When Jesus Died on the Cross…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6B573-4018-4AFE-B80E-5989290BC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The Law of Moses was taken away.</a:t>
            </a:r>
          </a:p>
          <a:p>
            <a:pPr lvl="1"/>
            <a:r>
              <a:rPr lang="en-US" sz="2800" b="1" dirty="0"/>
              <a:t>Col. 2:14; Rom. 10:4; Matt. 5:17</a:t>
            </a:r>
          </a:p>
          <a:p>
            <a:pPr lvl="1"/>
            <a:r>
              <a:rPr lang="en-US" sz="2800" b="1" dirty="0"/>
              <a:t>Hebrews 8:7-13</a:t>
            </a:r>
          </a:p>
          <a:p>
            <a:pPr lvl="1"/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The will of Jesus went into effect. </a:t>
            </a:r>
          </a:p>
          <a:p>
            <a:pPr lvl="1"/>
            <a:r>
              <a:rPr lang="en-US" sz="2800" b="1" dirty="0"/>
              <a:t>Hebrews 9:15-17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00A73EEE-36BD-4E32-AA4C-A07A96699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263" y="4438787"/>
            <a:ext cx="2054087" cy="205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65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7AC82-2A04-4114-9DBD-D48096E49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When Jesus Rose from the Dead…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6B573-4018-4AFE-B80E-5989290BC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b="1" dirty="0"/>
              <a:t>He sent His apostles into the world preaching the gospel. </a:t>
            </a:r>
          </a:p>
          <a:p>
            <a:pPr lvl="1"/>
            <a:r>
              <a:rPr lang="en-US" sz="2800" b="1" dirty="0"/>
              <a:t>Matt. 28:19-20; Mark 16:15-16; Luke 24:46-47</a:t>
            </a:r>
          </a:p>
          <a:p>
            <a:pPr lvl="1"/>
            <a:endParaRPr lang="en-US" sz="800" b="1" dirty="0"/>
          </a:p>
          <a:p>
            <a:r>
              <a:rPr lang="en-US" sz="3000" b="1" dirty="0"/>
              <a:t>The stipulations set forth in His will are… </a:t>
            </a:r>
          </a:p>
          <a:p>
            <a:pPr lvl="1"/>
            <a:r>
              <a:rPr lang="en-US" sz="2800" b="1" dirty="0"/>
              <a:t>Belief</a:t>
            </a:r>
          </a:p>
          <a:p>
            <a:pPr lvl="1"/>
            <a:r>
              <a:rPr lang="en-US" sz="2800" b="1" dirty="0"/>
              <a:t>Repentance</a:t>
            </a:r>
          </a:p>
          <a:p>
            <a:pPr lvl="1"/>
            <a:r>
              <a:rPr lang="en-US" sz="2800" b="1" dirty="0"/>
              <a:t>Confession</a:t>
            </a:r>
          </a:p>
          <a:p>
            <a:pPr lvl="1"/>
            <a:r>
              <a:rPr lang="en-US" sz="2800" b="1" dirty="0"/>
              <a:t>Baptism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00A73EEE-36BD-4E32-AA4C-A07A96699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263" y="4438787"/>
            <a:ext cx="2054087" cy="205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80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7AC82-2A04-4114-9DBD-D48096E49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Purpose of Baptism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6B573-4018-4AFE-B80E-5989290BC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Saves Us – 1 Pet. 3:21; Mark 16:16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Remission of Sins – Acts 2:38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Washes Away Sins – Acts 22:16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Puts us in contact with Jesus’ death – Rom. 6:3-4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Places us in Christ – Gal. 3:27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Places us in the Church – </a:t>
            </a:r>
            <a:br>
              <a:rPr lang="en-US" b="1" dirty="0"/>
            </a:br>
            <a:r>
              <a:rPr lang="en-US" b="1" dirty="0"/>
              <a:t>1 Cor. 12:13; Col. 1:18</a:t>
            </a:r>
            <a:endParaRPr lang="en-US" sz="2800" b="1" dirty="0"/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00A73EEE-36BD-4E32-AA4C-A07A96699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263" y="4438787"/>
            <a:ext cx="2054087" cy="205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31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6B573-4018-4AFE-B80E-5989290BC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We cannot be saved like the thief on the cross was saved. </a:t>
            </a:r>
          </a:p>
          <a:p>
            <a:r>
              <a:rPr lang="en-US" b="1" dirty="0"/>
              <a:t>The Lord’s will is now in effect. </a:t>
            </a:r>
          </a:p>
          <a:p>
            <a:r>
              <a:rPr lang="en-US" sz="2800" b="1" dirty="0"/>
              <a:t>We must meet the conditions set forth in that will in order to be saved by Jesus today. 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00A73EEE-36BD-4E32-AA4C-A07A96699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263" y="4438787"/>
            <a:ext cx="2054087" cy="205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42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632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292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PowerPoint Presentation</vt:lpstr>
      <vt:lpstr>What About the Thief on the Cross?</vt:lpstr>
      <vt:lpstr>Was the Thief Baptized?</vt:lpstr>
      <vt:lpstr>The Lord’s Power on Earth  to Forgive Sins</vt:lpstr>
      <vt:lpstr>When Jesus Died on the Cross…</vt:lpstr>
      <vt:lpstr>When Jesus Rose from the Dead…</vt:lpstr>
      <vt:lpstr>The Purpose of Baptism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Michael Hepner</cp:lastModifiedBy>
  <cp:revision>9</cp:revision>
  <dcterms:created xsi:type="dcterms:W3CDTF">2018-09-06T17:22:33Z</dcterms:created>
  <dcterms:modified xsi:type="dcterms:W3CDTF">2018-09-11T12:31:08Z</dcterms:modified>
</cp:coreProperties>
</file>