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028D7-1D4B-4B8F-B281-E7ECF94D81EF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C4DC9-53A1-4D87-A78C-6B6A67D91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435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98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70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317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074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90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4142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92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8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320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4286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433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9718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9007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731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330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71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24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37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15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54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103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1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17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BD25C-FA32-47C2-BEDF-88651F42A23D}" type="datetimeFigureOut">
              <a:rPr lang="en-US" smtClean="0"/>
              <a:t>9/2/2018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6968C-AFEC-4087-BB56-EC3BF940E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7425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087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33BB890D-BD79-4B9C-A079-D271B1D8B5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71513"/>
            <a:ext cx="7620000" cy="5514975"/>
          </a:xfrm>
          <a:prstGeom prst="rect">
            <a:avLst/>
          </a:prstGeom>
          <a:noFill/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6444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B7EAB-AC17-4A13-9C38-16AA61CB9D7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Sacrifice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D1F38-2FB7-4946-AD10-4B50E1843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18389"/>
            <a:ext cx="7886700" cy="4351338"/>
          </a:xfrm>
        </p:spPr>
        <p:txBody>
          <a:bodyPr/>
          <a:lstStyle/>
          <a:p>
            <a:r>
              <a:rPr lang="en-US" b="1" dirty="0"/>
              <a:t>We will give what we have to meet the needs of those we love (1 John 3:16-18). </a:t>
            </a:r>
          </a:p>
          <a:p>
            <a:r>
              <a:rPr lang="en-US" b="1" dirty="0"/>
              <a:t>Husband is to have a sacrificial love for his wife (Eph. 5:25). </a:t>
            </a:r>
          </a:p>
          <a:p>
            <a:r>
              <a:rPr lang="en-US" b="1" dirty="0"/>
              <a:t>Parents will sacrifice for their children (1 Tim. 5:8). </a:t>
            </a:r>
          </a:p>
          <a:p>
            <a:r>
              <a:rPr lang="en-US" b="1" dirty="0"/>
              <a:t>Some make the ultimate sacrifice, giving their lives out of love (John 15:13). </a:t>
            </a:r>
          </a:p>
        </p:txBody>
      </p:sp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id="{AFBB912F-29EC-4D81-A55F-991EE6C097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783" y="4996070"/>
            <a:ext cx="2249034" cy="1627739"/>
          </a:xfrm>
          <a:prstGeom prst="rect">
            <a:avLst/>
          </a:prstGeom>
          <a:noFill/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2708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B7EAB-AC17-4A13-9C38-16AA61CB9D7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D1F38-2FB7-4946-AD10-4B50E1843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1641"/>
            <a:ext cx="7886700" cy="4351338"/>
          </a:xfrm>
        </p:spPr>
        <p:txBody>
          <a:bodyPr/>
          <a:lstStyle/>
          <a:p>
            <a:r>
              <a:rPr lang="en-US" b="1" dirty="0"/>
              <a:t>“His banner over me was love” (Song of Sol. 2:4). </a:t>
            </a:r>
          </a:p>
          <a:p>
            <a:r>
              <a:rPr lang="en-US" b="1" dirty="0"/>
              <a:t>“Do not fear… He will quiet you with His love” (Zeph. 3:16-17). </a:t>
            </a:r>
          </a:p>
          <a:p>
            <a:r>
              <a:rPr lang="en-US" b="1" dirty="0"/>
              <a:t>Jesus wanted to protect Jerusalem (Matt. 23:37). </a:t>
            </a:r>
          </a:p>
        </p:txBody>
      </p:sp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id="{EC0FFACC-0907-4D0D-9CAB-D0D948EDAD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783" y="4996070"/>
            <a:ext cx="2249034" cy="1627739"/>
          </a:xfrm>
          <a:prstGeom prst="rect">
            <a:avLst/>
          </a:prstGeom>
          <a:noFill/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8595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B7EAB-AC17-4A13-9C38-16AA61CB9D7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3. Correction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D1F38-2FB7-4946-AD10-4B50E1843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97901"/>
            <a:ext cx="7886700" cy="4351338"/>
          </a:xfrm>
        </p:spPr>
        <p:txBody>
          <a:bodyPr/>
          <a:lstStyle/>
          <a:p>
            <a:r>
              <a:rPr lang="en-US" b="1" dirty="0"/>
              <a:t>Correcting and disciplining our children.</a:t>
            </a:r>
          </a:p>
          <a:p>
            <a:pPr lvl="1"/>
            <a:r>
              <a:rPr lang="en-US" sz="2800" b="1" dirty="0"/>
              <a:t>Prov. 13:24; 3:11-12; Rev. 3:19</a:t>
            </a:r>
          </a:p>
          <a:p>
            <a:pPr lvl="1"/>
            <a:endParaRPr lang="en-US" sz="800" b="1" dirty="0"/>
          </a:p>
          <a:p>
            <a:r>
              <a:rPr lang="en-US" b="1" dirty="0"/>
              <a:t>Correcting our brethren.</a:t>
            </a:r>
          </a:p>
          <a:p>
            <a:pPr lvl="1"/>
            <a:r>
              <a:rPr lang="en-US" sz="2800" b="1" dirty="0"/>
              <a:t>Gal. 6:1; 1 Thess. 5:14; James 5:19-20; Jude 23</a:t>
            </a:r>
          </a:p>
        </p:txBody>
      </p:sp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id="{256E7952-7011-4FB2-916B-1A90F9E87C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783" y="4996070"/>
            <a:ext cx="2249034" cy="1627739"/>
          </a:xfrm>
          <a:prstGeom prst="rect">
            <a:avLst/>
          </a:prstGeom>
          <a:noFill/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2799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B7EAB-AC17-4A13-9C38-16AA61CB9D7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4. Obedience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D1F38-2FB7-4946-AD10-4B50E1843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31641"/>
            <a:ext cx="7886700" cy="4351338"/>
          </a:xfrm>
        </p:spPr>
        <p:txBody>
          <a:bodyPr/>
          <a:lstStyle/>
          <a:p>
            <a:r>
              <a:rPr lang="en-US" b="1" dirty="0"/>
              <a:t>If we love God, we will keep His commandments (John 14:15). </a:t>
            </a:r>
          </a:p>
          <a:p>
            <a:r>
              <a:rPr lang="en-US" b="1" dirty="0"/>
              <a:t>The love of Christ compelled Paul to preach the gospel (2 Cor. 5:14; 1 Tim. 1:12-16). </a:t>
            </a:r>
          </a:p>
        </p:txBody>
      </p:sp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id="{7873CB9E-C74E-443D-8613-826266CBED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783" y="4996070"/>
            <a:ext cx="2249034" cy="1627739"/>
          </a:xfrm>
          <a:prstGeom prst="rect">
            <a:avLst/>
          </a:prstGeom>
          <a:noFill/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9335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B7EAB-AC17-4A13-9C38-16AA61CB9D7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4. Obedience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D1F38-2FB7-4946-AD10-4B50E1843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91885"/>
            <a:ext cx="78867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Why do we serve the Lord?</a:t>
            </a:r>
          </a:p>
          <a:p>
            <a:pPr marL="0" indent="0" algn="ctr">
              <a:buNone/>
            </a:pPr>
            <a:endParaRPr lang="en-US" sz="800" b="1" dirty="0"/>
          </a:p>
          <a:p>
            <a:r>
              <a:rPr lang="en-US" b="1" dirty="0"/>
              <a:t>Fear of displeasing God is a strong motivation. </a:t>
            </a:r>
          </a:p>
          <a:p>
            <a:pPr lvl="1"/>
            <a:r>
              <a:rPr lang="en-US" sz="2800" b="1" dirty="0"/>
              <a:t>Acts 9:5-6; 16:29-30; Phil. 2:12 </a:t>
            </a:r>
          </a:p>
          <a:p>
            <a:pPr lvl="1"/>
            <a:endParaRPr lang="en-US" sz="800" b="1" dirty="0"/>
          </a:p>
          <a:p>
            <a:r>
              <a:rPr lang="en-US" b="1" dirty="0"/>
              <a:t>However, our motivation needs to mature from fear to love.</a:t>
            </a:r>
          </a:p>
          <a:p>
            <a:pPr lvl="1"/>
            <a:r>
              <a:rPr lang="en-US" sz="2800" b="1" dirty="0"/>
              <a:t>Rom. 8:15; 1 John 5:3; 4:17-18</a:t>
            </a:r>
          </a:p>
        </p:txBody>
      </p:sp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id="{7873CB9E-C74E-443D-8613-826266CBED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783" y="4996070"/>
            <a:ext cx="2249034" cy="1627739"/>
          </a:xfrm>
          <a:prstGeom prst="rect">
            <a:avLst/>
          </a:prstGeom>
          <a:noFill/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174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A4DC1-D09F-47CD-91A7-921F03C78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+mn-lt"/>
              </a:rPr>
              <a:t>The Power of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7B8F5-DF47-474D-B8CE-72E0A1171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6278" y="1987825"/>
            <a:ext cx="6819072" cy="418913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Sacrifice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Protection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Correction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Obedience</a:t>
            </a:r>
          </a:p>
        </p:txBody>
      </p:sp>
      <p:pic>
        <p:nvPicPr>
          <p:cNvPr id="4" name="Picture 2" descr="Related image">
            <a:extLst>
              <a:ext uri="{FF2B5EF4-FFF2-40B4-BE49-F238E27FC236}">
                <a16:creationId xmlns:a16="http://schemas.microsoft.com/office/drawing/2014/main" id="{3A622CB4-1EEE-49EA-8113-87840A5CCA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783" y="4996070"/>
            <a:ext cx="2249034" cy="1627739"/>
          </a:xfrm>
          <a:prstGeom prst="rect">
            <a:avLst/>
          </a:prstGeom>
          <a:noFill/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0294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6131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340</TotalTime>
  <Words>241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  <vt:lpstr>1. Sacrifice</vt:lpstr>
      <vt:lpstr>2. Protection</vt:lpstr>
      <vt:lpstr>3. Correction</vt:lpstr>
      <vt:lpstr>4. Obedience</vt:lpstr>
      <vt:lpstr>4. Obedience</vt:lpstr>
      <vt:lpstr>The Power of Love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Power of Love</dc:title>
  <dc:creator>Heath Rogers</dc:creator>
  <cp:lastModifiedBy>Michael Hepner</cp:lastModifiedBy>
  <cp:revision>13</cp:revision>
  <dcterms:created xsi:type="dcterms:W3CDTF">2018-08-30T15:19:02Z</dcterms:created>
  <dcterms:modified xsi:type="dcterms:W3CDTF">2018-09-02T16:46:48Z</dcterms:modified>
</cp:coreProperties>
</file>